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411" r:id="rId2"/>
    <p:sldId id="340" r:id="rId3"/>
    <p:sldId id="273" r:id="rId4"/>
    <p:sldId id="421" r:id="rId5"/>
    <p:sldId id="414" r:id="rId6"/>
    <p:sldId id="311" r:id="rId7"/>
    <p:sldId id="413" r:id="rId8"/>
    <p:sldId id="415" r:id="rId9"/>
    <p:sldId id="416" r:id="rId10"/>
    <p:sldId id="417" r:id="rId11"/>
    <p:sldId id="418" r:id="rId12"/>
    <p:sldId id="419" r:id="rId13"/>
    <p:sldId id="420" r:id="rId14"/>
    <p:sldId id="404" r:id="rId15"/>
    <p:sldId id="422" r:id="rId16"/>
    <p:sldId id="423" r:id="rId17"/>
    <p:sldId id="424" r:id="rId18"/>
    <p:sldId id="425" r:id="rId19"/>
    <p:sldId id="426" r:id="rId20"/>
    <p:sldId id="427" r:id="rId21"/>
    <p:sldId id="428" r:id="rId22"/>
    <p:sldId id="429" r:id="rId23"/>
    <p:sldId id="431" r:id="rId24"/>
    <p:sldId id="430" r:id="rId25"/>
    <p:sldId id="432" r:id="rId26"/>
    <p:sldId id="433" r:id="rId27"/>
    <p:sldId id="435" r:id="rId28"/>
    <p:sldId id="434" r:id="rId29"/>
    <p:sldId id="289" r:id="rId30"/>
    <p:sldId id="288" r:id="rId31"/>
  </p:sldIdLst>
  <p:sldSz cx="9144000" cy="5143500" type="screen16x9"/>
  <p:notesSz cx="7010400" cy="9296400"/>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66FF33"/>
    <a:srgbClr val="CC66FF"/>
    <a:srgbClr val="FF00FF"/>
    <a:srgbClr val="00FFFF"/>
    <a:srgbClr val="00FF00"/>
    <a:srgbClr val="33CC33"/>
    <a:srgbClr val="CC33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9" d="100"/>
          <a:sy n="109" d="100"/>
        </p:scale>
        <p:origin x="-228" y="-18"/>
      </p:cViewPr>
      <p:guideLst>
        <p:guide orient="horz" pos="1620"/>
        <p:guide pos="2880"/>
      </p:guideLst>
    </p:cSldViewPr>
  </p:slideViewPr>
  <p:notesTextViewPr>
    <p:cViewPr>
      <p:scale>
        <a:sx n="1" d="1"/>
        <a:sy n="1" d="1"/>
      </p:scale>
      <p:origin x="0" y="0"/>
    </p:cViewPr>
  </p:notesTextViewPr>
  <p:sorterViewPr>
    <p:cViewPr>
      <p:scale>
        <a:sx n="100" d="100"/>
        <a:sy n="100" d="100"/>
      </p:scale>
      <p:origin x="0" y="186"/>
    </p:cViewPr>
  </p:sorterViewPr>
  <p:notesViewPr>
    <p:cSldViewPr snapToGrid="0">
      <p:cViewPr>
        <p:scale>
          <a:sx n="70" d="100"/>
          <a:sy n="70" d="100"/>
        </p:scale>
        <p:origin x="-2424" y="4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9B84EA-7D68-4D60-9CB1-D50884785D1C}" type="datetimeFigureOut">
              <a:rPr lang="zh-CN" altLang="en-US" smtClean="0"/>
              <a:pPr/>
              <a:t>2021/1/6</a:t>
            </a:fld>
            <a:endParaRPr lang="zh-CN" altLang="en-US"/>
          </a:p>
        </p:txBody>
      </p:sp>
      <p:sp>
        <p:nvSpPr>
          <p:cNvPr id="4" name="页脚占位符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4E0FC9-F1F8-4FAE-9988-3BA365CFD46F}" type="slidenum">
              <a:rPr lang="zh-CN" altLang="en-US" smtClean="0"/>
              <a:pPr/>
              <a:t>‹#›</a:t>
            </a:fld>
            <a:endParaRPr lang="zh-CN" altLang="en-US"/>
          </a:p>
        </p:txBody>
      </p:sp>
    </p:spTree>
    <p:extLst>
      <p:ext uri="{BB962C8B-B14F-4D97-AF65-F5344CB8AC3E}">
        <p14:creationId xmlns:p14="http://schemas.microsoft.com/office/powerpoint/2010/main" val="1705733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8D5648A-8057-441C-8486-1AFC06DCE09F}" type="datetimeFigureOut">
              <a:rPr lang="zh-CN" altLang="en-US" smtClean="0"/>
              <a:pPr/>
              <a:t>2021/1/6</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6F6CAB-9A0A-4926-864A-6FF66F165620}" type="slidenum">
              <a:rPr lang="zh-CN" altLang="en-US" smtClean="0"/>
              <a:pPr/>
              <a:t>‹#›</a:t>
            </a:fld>
            <a:endParaRPr lang="zh-CN" altLang="en-US"/>
          </a:p>
        </p:txBody>
      </p:sp>
    </p:spTree>
    <p:extLst>
      <p:ext uri="{BB962C8B-B14F-4D97-AF65-F5344CB8AC3E}">
        <p14:creationId xmlns:p14="http://schemas.microsoft.com/office/powerpoint/2010/main" val="21041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4" name="灯片编号占位符 3"/>
          <p:cNvSpPr>
            <a:spLocks noGrp="1"/>
          </p:cNvSpPr>
          <p:nvPr>
            <p:ph type="sldNum" sz="quarter" idx="10"/>
          </p:nvPr>
        </p:nvSpPr>
        <p:spPr/>
        <p:txBody>
          <a:bodyPr/>
          <a:lstStyle/>
          <a:p>
            <a:fld id="{92E46C8A-90CA-4D6C-B846-B71F6733D476}" type="slidenum">
              <a:rPr lang="zh-CN" altLang="en-US" smtClean="0"/>
              <a:pPr/>
              <a:t>2</a:t>
            </a:fld>
            <a:endParaRPr lang="zh-CN" altLang="en-US"/>
          </a:p>
        </p:txBody>
      </p:sp>
    </p:spTree>
    <p:extLst>
      <p:ext uri="{BB962C8B-B14F-4D97-AF65-F5344CB8AC3E}">
        <p14:creationId xmlns:p14="http://schemas.microsoft.com/office/powerpoint/2010/main" val="191212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14</a:t>
            </a:fld>
            <a:endParaRPr lang="zh-CN" altLang="en-US"/>
          </a:p>
        </p:txBody>
      </p:sp>
    </p:spTree>
    <p:extLst>
      <p:ext uri="{BB962C8B-B14F-4D97-AF65-F5344CB8AC3E}">
        <p14:creationId xmlns:p14="http://schemas.microsoft.com/office/powerpoint/2010/main" val="201430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15</a:t>
            </a:fld>
            <a:endParaRPr lang="zh-CN" altLang="en-US"/>
          </a:p>
        </p:txBody>
      </p:sp>
    </p:spTree>
    <p:extLst>
      <p:ext uri="{BB962C8B-B14F-4D97-AF65-F5344CB8AC3E}">
        <p14:creationId xmlns:p14="http://schemas.microsoft.com/office/powerpoint/2010/main" val="84218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16</a:t>
            </a:fld>
            <a:endParaRPr lang="zh-CN" altLang="en-US"/>
          </a:p>
        </p:txBody>
      </p:sp>
    </p:spTree>
    <p:extLst>
      <p:ext uri="{BB962C8B-B14F-4D97-AF65-F5344CB8AC3E}">
        <p14:creationId xmlns:p14="http://schemas.microsoft.com/office/powerpoint/2010/main" val="106021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17</a:t>
            </a:fld>
            <a:endParaRPr lang="zh-CN" altLang="en-US"/>
          </a:p>
        </p:txBody>
      </p:sp>
    </p:spTree>
    <p:extLst>
      <p:ext uri="{BB962C8B-B14F-4D97-AF65-F5344CB8AC3E}">
        <p14:creationId xmlns:p14="http://schemas.microsoft.com/office/powerpoint/2010/main" val="375726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18</a:t>
            </a:fld>
            <a:endParaRPr lang="zh-CN" altLang="en-US"/>
          </a:p>
        </p:txBody>
      </p:sp>
    </p:spTree>
    <p:extLst>
      <p:ext uri="{BB962C8B-B14F-4D97-AF65-F5344CB8AC3E}">
        <p14:creationId xmlns:p14="http://schemas.microsoft.com/office/powerpoint/2010/main" val="262769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19</a:t>
            </a:fld>
            <a:endParaRPr lang="zh-CN" altLang="en-US"/>
          </a:p>
        </p:txBody>
      </p:sp>
    </p:spTree>
    <p:extLst>
      <p:ext uri="{BB962C8B-B14F-4D97-AF65-F5344CB8AC3E}">
        <p14:creationId xmlns:p14="http://schemas.microsoft.com/office/powerpoint/2010/main" val="92512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20</a:t>
            </a:fld>
            <a:endParaRPr lang="zh-CN" altLang="en-US"/>
          </a:p>
        </p:txBody>
      </p:sp>
    </p:spTree>
    <p:extLst>
      <p:ext uri="{BB962C8B-B14F-4D97-AF65-F5344CB8AC3E}">
        <p14:creationId xmlns:p14="http://schemas.microsoft.com/office/powerpoint/2010/main" val="431966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21</a:t>
            </a:fld>
            <a:endParaRPr lang="zh-CN" altLang="en-US"/>
          </a:p>
        </p:txBody>
      </p:sp>
    </p:spTree>
    <p:extLst>
      <p:ext uri="{BB962C8B-B14F-4D97-AF65-F5344CB8AC3E}">
        <p14:creationId xmlns:p14="http://schemas.microsoft.com/office/powerpoint/2010/main" val="346029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22</a:t>
            </a:fld>
            <a:endParaRPr lang="zh-CN" altLang="en-US"/>
          </a:p>
        </p:txBody>
      </p:sp>
    </p:spTree>
    <p:extLst>
      <p:ext uri="{BB962C8B-B14F-4D97-AF65-F5344CB8AC3E}">
        <p14:creationId xmlns:p14="http://schemas.microsoft.com/office/powerpoint/2010/main" val="395417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23</a:t>
            </a:fld>
            <a:endParaRPr lang="zh-CN" altLang="en-US"/>
          </a:p>
        </p:txBody>
      </p:sp>
    </p:spTree>
    <p:extLst>
      <p:ext uri="{BB962C8B-B14F-4D97-AF65-F5344CB8AC3E}">
        <p14:creationId xmlns:p14="http://schemas.microsoft.com/office/powerpoint/2010/main" val="294279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29</a:t>
            </a:fld>
            <a:endParaRPr lang="zh-CN" altLang="en-US"/>
          </a:p>
        </p:txBody>
      </p:sp>
    </p:spTree>
    <p:extLst>
      <p:ext uri="{BB962C8B-B14F-4D97-AF65-F5344CB8AC3E}">
        <p14:creationId xmlns:p14="http://schemas.microsoft.com/office/powerpoint/2010/main" val="854851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30</a:t>
            </a:fld>
            <a:endParaRPr lang="zh-CN" altLang="en-US"/>
          </a:p>
        </p:txBody>
      </p:sp>
    </p:spTree>
    <p:extLst>
      <p:ext uri="{BB962C8B-B14F-4D97-AF65-F5344CB8AC3E}">
        <p14:creationId xmlns:p14="http://schemas.microsoft.com/office/powerpoint/2010/main" val="2646314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4</a:t>
            </a:fld>
            <a:endParaRPr lang="zh-CN" altLang="en-US"/>
          </a:p>
        </p:txBody>
      </p:sp>
    </p:spTree>
    <p:extLst>
      <p:ext uri="{BB962C8B-B14F-4D97-AF65-F5344CB8AC3E}">
        <p14:creationId xmlns:p14="http://schemas.microsoft.com/office/powerpoint/2010/main" val="205702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5</a:t>
            </a:fld>
            <a:endParaRPr lang="zh-CN" altLang="en-US"/>
          </a:p>
        </p:txBody>
      </p:sp>
    </p:spTree>
    <p:extLst>
      <p:ext uri="{BB962C8B-B14F-4D97-AF65-F5344CB8AC3E}">
        <p14:creationId xmlns:p14="http://schemas.microsoft.com/office/powerpoint/2010/main" val="14425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6F6CAB-9A0A-4926-864A-6FF66F165620}" type="slidenum">
              <a:rPr lang="zh-CN" altLang="en-US" smtClean="0"/>
              <a:pPr/>
              <a:t>6</a:t>
            </a:fld>
            <a:endParaRPr lang="zh-CN" altLang="en-US"/>
          </a:p>
        </p:txBody>
      </p:sp>
    </p:spTree>
    <p:extLst>
      <p:ext uri="{BB962C8B-B14F-4D97-AF65-F5344CB8AC3E}">
        <p14:creationId xmlns:p14="http://schemas.microsoft.com/office/powerpoint/2010/main" val="185202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7</a:t>
            </a:fld>
            <a:endParaRPr lang="zh-CN" altLang="en-US"/>
          </a:p>
        </p:txBody>
      </p:sp>
    </p:spTree>
    <p:extLst>
      <p:ext uri="{BB962C8B-B14F-4D97-AF65-F5344CB8AC3E}">
        <p14:creationId xmlns:p14="http://schemas.microsoft.com/office/powerpoint/2010/main" val="343001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11</a:t>
            </a:fld>
            <a:endParaRPr lang="zh-CN" altLang="en-US"/>
          </a:p>
        </p:txBody>
      </p:sp>
    </p:spTree>
    <p:extLst>
      <p:ext uri="{BB962C8B-B14F-4D97-AF65-F5344CB8AC3E}">
        <p14:creationId xmlns:p14="http://schemas.microsoft.com/office/powerpoint/2010/main" val="9507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12</a:t>
            </a:fld>
            <a:endParaRPr lang="zh-CN" altLang="en-US"/>
          </a:p>
        </p:txBody>
      </p:sp>
    </p:spTree>
    <p:extLst>
      <p:ext uri="{BB962C8B-B14F-4D97-AF65-F5344CB8AC3E}">
        <p14:creationId xmlns:p14="http://schemas.microsoft.com/office/powerpoint/2010/main" val="401801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6F6CAB-9A0A-4926-864A-6FF66F165620}" type="slidenum">
              <a:rPr lang="zh-CN" altLang="en-US" smtClean="0"/>
              <a:pPr/>
              <a:t>13</a:t>
            </a:fld>
            <a:endParaRPr lang="zh-CN" altLang="en-US"/>
          </a:p>
        </p:txBody>
      </p:sp>
    </p:spTree>
    <p:extLst>
      <p:ext uri="{BB962C8B-B14F-4D97-AF65-F5344CB8AC3E}">
        <p14:creationId xmlns:p14="http://schemas.microsoft.com/office/powerpoint/2010/main" val="148395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192357"/>
            <a:ext cx="9144000" cy="2952521"/>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5595964" cy="5595964"/>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3878663"/>
            <a:ext cx="2285900" cy="1266093"/>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pPr/>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52717" y="4709766"/>
            <a:ext cx="1023641" cy="510918"/>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4640" y="4539058"/>
            <a:ext cx="1534672" cy="7659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1" y="-1"/>
            <a:ext cx="9135454" cy="3645613"/>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3645612"/>
            <a:ext cx="9144001" cy="14992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pPr/>
              <a:t>2021/1/6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16EE7D-276B-4CA8-9C22-89EEC56C6BE5}" type="datetimeFigureOut">
              <a:rPr lang="zh-CN" altLang="en-US" smtClean="0"/>
              <a:pPr/>
              <a:t>2021/1/6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CC75A5-5D54-41D7-824F-98141794C68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au be thong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1968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666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8904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70535" y="1715832"/>
            <a:ext cx="8839200" cy="8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eaLnBrk="1" hangingPunct="1">
              <a:lnSpc>
                <a:spcPct val="150000"/>
              </a:lnSpc>
            </a:pPr>
            <a:r>
              <a:rPr lang="en-US" sz="4000" b="0" dirty="0" smtClean="0">
                <a:solidFill>
                  <a:srgbClr val="0033CC"/>
                </a:solidFill>
                <a:latin typeface="UTM Avo" pitchFamily="18" charset="0"/>
              </a:rPr>
              <a:t>Đọc từng </a:t>
            </a:r>
            <a:r>
              <a:rPr lang="en-US" sz="4000" b="0" smtClean="0">
                <a:solidFill>
                  <a:srgbClr val="0033CC"/>
                </a:solidFill>
                <a:latin typeface="UTM Avo" pitchFamily="18" charset="0"/>
              </a:rPr>
              <a:t>đoạn trong </a:t>
            </a:r>
            <a:r>
              <a:rPr lang="en-US" sz="4000" b="0" dirty="0" smtClean="0">
                <a:solidFill>
                  <a:srgbClr val="0033CC"/>
                </a:solidFill>
                <a:latin typeface="UTM Avo" pitchFamily="18" charset="0"/>
              </a:rPr>
              <a:t>nhóm</a:t>
            </a:r>
          </a:p>
        </p:txBody>
      </p:sp>
      <p:sp>
        <p:nvSpPr>
          <p:cNvPr id="2" name="Rectangle 1"/>
          <p:cNvSpPr/>
          <p:nvPr/>
        </p:nvSpPr>
        <p:spPr>
          <a:xfrm>
            <a:off x="1722930" y="791076"/>
            <a:ext cx="6035032" cy="369332"/>
          </a:xfrm>
          <a:prstGeom prst="rect">
            <a:avLst/>
          </a:prstGeom>
        </p:spPr>
        <p:txBody>
          <a:bodyPr wrap="square">
            <a:spAutoFit/>
          </a:bodyPr>
          <a:lstStyle/>
          <a:p>
            <a:pPr algn="ctr">
              <a:lnSpc>
                <a:spcPct val="150000"/>
              </a:lnSpc>
            </a:pPr>
            <a:r>
              <a:rPr lang="en-US" sz="1200" b="1" u="sng">
                <a:solidFill>
                  <a:srgbClr val="FF0000"/>
                </a:solidFill>
                <a:latin typeface="UTM Avo" pitchFamily="18" charset="0"/>
              </a:rPr>
              <a:t>TẬP ĐỌC – KỂ CHUYỆN </a:t>
            </a:r>
            <a:endParaRPr lang="en-US" sz="1200" b="1" u="sng" dirty="0">
              <a:solidFill>
                <a:srgbClr val="FF0000"/>
              </a:solidFill>
              <a:latin typeface="UTM Avo" pitchFamily="18" charset="0"/>
            </a:endParaRPr>
          </a:p>
        </p:txBody>
      </p:sp>
      <p:sp>
        <p:nvSpPr>
          <p:cNvPr id="3" name="Rectangle 2"/>
          <p:cNvSpPr/>
          <p:nvPr/>
        </p:nvSpPr>
        <p:spPr>
          <a:xfrm>
            <a:off x="1458181" y="169720"/>
            <a:ext cx="6063908" cy="579967"/>
          </a:xfrm>
          <a:prstGeom prst="rect">
            <a:avLst/>
          </a:prstGeom>
        </p:spPr>
        <p:txBody>
          <a:bodyPr wrap="square">
            <a:spAutoFit/>
          </a:bodyPr>
          <a:lstStyle/>
          <a:p>
            <a:pPr algn="ctr">
              <a:lnSpc>
                <a:spcPct val="150000"/>
              </a:lnSpc>
            </a:pPr>
            <a:r>
              <a:rPr lang="en-US" sz="2400" b="1" dirty="0" err="1" smtClean="0">
                <a:solidFill>
                  <a:srgbClr val="FF0000"/>
                </a:solidFill>
                <a:latin typeface="Times New Roman" pitchFamily="18" charset="0"/>
                <a:cs typeface="Times New Roman" pitchFamily="18" charset="0"/>
              </a:rPr>
              <a:t>Thứ</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Hai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ngày</a:t>
            </a:r>
            <a:r>
              <a:rPr lang="en-US" sz="2400" b="1" dirty="0" smtClean="0">
                <a:solidFill>
                  <a:srgbClr val="FF0000"/>
                </a:solidFill>
                <a:latin typeface="Times New Roman" pitchFamily="18" charset="0"/>
                <a:cs typeface="Times New Roman" pitchFamily="18" charset="0"/>
              </a:rPr>
              <a:t>   7 </a:t>
            </a:r>
            <a:r>
              <a:rPr lang="en-US" sz="2400" b="1" dirty="0" err="1" smtClean="0">
                <a:solidFill>
                  <a:srgbClr val="FF0000"/>
                </a:solidFill>
                <a:latin typeface="Times New Roman" pitchFamily="18" charset="0"/>
                <a:cs typeface="Times New Roman" pitchFamily="18" charset="0"/>
              </a:rPr>
              <a:t>tháng</a:t>
            </a:r>
            <a:r>
              <a:rPr lang="en-US" sz="2400" b="1" dirty="0" smtClean="0">
                <a:solidFill>
                  <a:srgbClr val="FF0000"/>
                </a:solidFill>
                <a:latin typeface="Times New Roman" pitchFamily="18" charset="0"/>
                <a:cs typeface="Times New Roman" pitchFamily="18" charset="0"/>
              </a:rPr>
              <a:t>  9 </a:t>
            </a:r>
            <a:r>
              <a:rPr lang="en-US" sz="2400" b="1" dirty="0" err="1" smtClean="0">
                <a:solidFill>
                  <a:srgbClr val="FF0000"/>
                </a:solidFill>
                <a:latin typeface="Times New Roman" pitchFamily="18" charset="0"/>
                <a:cs typeface="Times New Roman" pitchFamily="18" charset="0"/>
              </a:rPr>
              <a:t>năm</a:t>
            </a:r>
            <a:r>
              <a:rPr lang="en-US" sz="2400" b="1" dirty="0" smtClean="0">
                <a:solidFill>
                  <a:srgbClr val="FF0000"/>
                </a:solidFill>
                <a:latin typeface="Times New Roman" pitchFamily="18" charset="0"/>
                <a:cs typeface="Times New Roman" pitchFamily="18" charset="0"/>
              </a:rPr>
              <a:t> 2020</a:t>
            </a:r>
            <a:endParaRPr lang="en-US" sz="2400" b="1" dirty="0">
              <a:solidFill>
                <a:srgbClr val="FF0000"/>
              </a:solidFill>
              <a:latin typeface="Times New Roman" pitchFamily="18" charset="0"/>
              <a:cs typeface="Times New Roman" pitchFamily="18" charset="0"/>
            </a:endParaRPr>
          </a:p>
        </p:txBody>
      </p:sp>
      <p:sp>
        <p:nvSpPr>
          <p:cNvPr id="6" name="Rectangle 5"/>
          <p:cNvSpPr/>
          <p:nvPr/>
        </p:nvSpPr>
        <p:spPr>
          <a:xfrm>
            <a:off x="866281" y="1058159"/>
            <a:ext cx="7911958" cy="830997"/>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72186904"/>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278514"/>
            <a:ext cx="8839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b="0" dirty="0" smtClean="0">
                <a:solidFill>
                  <a:srgbClr val="0033CC"/>
                </a:solidFill>
                <a:latin typeface="UTM Avo" pitchFamily="18" charset="0"/>
              </a:rPr>
              <a:t>Thi đua đọc giữa các nhóm</a:t>
            </a:r>
          </a:p>
        </p:txBody>
      </p:sp>
    </p:spTree>
    <p:extLst>
      <p:ext uri="{BB962C8B-B14F-4D97-AF65-F5344CB8AC3E}">
        <p14:creationId xmlns:p14="http://schemas.microsoft.com/office/powerpoint/2010/main" val="190986485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35219" y="1515566"/>
            <a:ext cx="8839200" cy="155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dirty="0" smtClean="0">
                <a:solidFill>
                  <a:srgbClr val="FF0000"/>
                </a:solidFill>
                <a:latin typeface="Times New Roman" pitchFamily="18" charset="0"/>
                <a:cs typeface="Times New Roman" pitchFamily="18" charset="0"/>
              </a:rPr>
              <a:t>TÌM HIỂU </a:t>
            </a:r>
            <a:r>
              <a:rPr lang="en-US" sz="7200" b="0" dirty="0" smtClean="0">
                <a:solidFill>
                  <a:srgbClr val="FF0000"/>
                </a:solidFill>
                <a:latin typeface="Times New Roman" pitchFamily="18" charset="0"/>
                <a:cs typeface="Times New Roman" pitchFamily="18" charset="0"/>
              </a:rPr>
              <a:t>BÀI</a:t>
            </a:r>
          </a:p>
        </p:txBody>
      </p:sp>
      <p:sp>
        <p:nvSpPr>
          <p:cNvPr id="2" name="Rectangle 1"/>
          <p:cNvSpPr/>
          <p:nvPr/>
        </p:nvSpPr>
        <p:spPr>
          <a:xfrm>
            <a:off x="355103" y="1100068"/>
            <a:ext cx="8230632" cy="742511"/>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
        <p:nvSpPr>
          <p:cNvPr id="3" name="Rectangle 2"/>
          <p:cNvSpPr/>
          <p:nvPr/>
        </p:nvSpPr>
        <p:spPr>
          <a:xfrm>
            <a:off x="1356130" y="111690"/>
            <a:ext cx="5959070" cy="738664"/>
          </a:xfrm>
          <a:prstGeom prst="rect">
            <a:avLst/>
          </a:prstGeom>
        </p:spPr>
        <p:txBody>
          <a:bodyPr wrap="square">
            <a:spAutoFit/>
          </a:bodyPr>
          <a:lstStyle/>
          <a:p>
            <a:pPr algn="ctr">
              <a:lnSpc>
                <a:spcPct val="150000"/>
              </a:lnSpc>
            </a:pPr>
            <a:r>
              <a:rPr lang="en-US" sz="2800" b="1" smtClean="0">
                <a:solidFill>
                  <a:srgbClr val="FF0000"/>
                </a:solidFill>
                <a:latin typeface="Times New Roman" pitchFamily="18" charset="0"/>
                <a:ea typeface="Tahoma" pitchFamily="34" charset="0"/>
                <a:cs typeface="Times New Roman" pitchFamily="18" charset="0"/>
              </a:rPr>
              <a:t>Thứ Hai, ngày    tháng  9  năm 2020 </a:t>
            </a:r>
            <a:endParaRPr lang="en-US" sz="2800" b="1" dirty="0">
              <a:solidFill>
                <a:srgbClr val="FF0000"/>
              </a:solidFill>
              <a:latin typeface="Times New Roman" pitchFamily="18" charset="0"/>
              <a:ea typeface="Tahoma" pitchFamily="34" charset="0"/>
              <a:cs typeface="Times New Roman" pitchFamily="18" charset="0"/>
            </a:endParaRPr>
          </a:p>
        </p:txBody>
      </p:sp>
      <p:sp>
        <p:nvSpPr>
          <p:cNvPr id="4" name="Rectangle 3"/>
          <p:cNvSpPr/>
          <p:nvPr/>
        </p:nvSpPr>
        <p:spPr>
          <a:xfrm>
            <a:off x="521137" y="546070"/>
            <a:ext cx="7898561" cy="553998"/>
          </a:xfrm>
          <a:prstGeom prst="rect">
            <a:avLst/>
          </a:prstGeom>
        </p:spPr>
        <p:txBody>
          <a:bodyPr wrap="square">
            <a:spAutoFit/>
          </a:bodyPr>
          <a:lstStyle/>
          <a:p>
            <a:pPr algn="ctr">
              <a:lnSpc>
                <a:spcPct val="150000"/>
              </a:lnSpc>
            </a:pPr>
            <a:r>
              <a:rPr lang="en-US" sz="2000" b="1" u="sng" smtClean="0">
                <a:solidFill>
                  <a:srgbClr val="FF0000"/>
                </a:solidFill>
                <a:latin typeface="Times New Roman" pitchFamily="18" charset="0"/>
                <a:ea typeface="Tahoma" pitchFamily="34" charset="0"/>
                <a:cs typeface="Times New Roman" pitchFamily="18" charset="0"/>
              </a:rPr>
              <a:t>Tập đọc – kể chuyện </a:t>
            </a:r>
            <a:endParaRPr lang="en-US" sz="2000" b="1"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4215036072"/>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9799" y="0"/>
            <a:ext cx="8839200" cy="163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14000"/>
              </a:lnSpc>
              <a:defRPr/>
            </a:pPr>
            <a:r>
              <a:rPr lang="en-US" sz="4400" b="0" smtClean="0">
                <a:solidFill>
                  <a:srgbClr val="FF0000"/>
                </a:solidFill>
                <a:latin typeface="UTM Avo" panose="02040603050506020204" pitchFamily="18" charset="0"/>
                <a:cs typeface="Times New Roman" pitchFamily="18" charset="0"/>
              </a:rPr>
              <a:t>Câu1</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smtClean="0">
                <a:solidFill>
                  <a:srgbClr val="FF0000"/>
                </a:solidFill>
                <a:latin typeface="UTM Avo" panose="02040603050506020204" pitchFamily="18" charset="0"/>
                <a:cs typeface="Times New Roman" pitchFamily="18" charset="0"/>
              </a:rPr>
              <a:t>Nhà </a:t>
            </a:r>
            <a:r>
              <a:rPr lang="en-US" sz="4400" b="0" dirty="0">
                <a:solidFill>
                  <a:srgbClr val="FF0000"/>
                </a:solidFill>
                <a:latin typeface="UTM Avo" panose="02040603050506020204" pitchFamily="18" charset="0"/>
                <a:cs typeface="Times New Roman" pitchFamily="18" charset="0"/>
              </a:rPr>
              <a:t>vua đã nghĩ ra kế gì để tìm người tài ?</a:t>
            </a:r>
          </a:p>
        </p:txBody>
      </p:sp>
      <p:sp>
        <p:nvSpPr>
          <p:cNvPr id="2" name="Rectangle 1"/>
          <p:cNvSpPr/>
          <p:nvPr/>
        </p:nvSpPr>
        <p:spPr>
          <a:xfrm>
            <a:off x="139799" y="1553246"/>
            <a:ext cx="8925543" cy="2325124"/>
          </a:xfrm>
          <a:prstGeom prst="rect">
            <a:avLst/>
          </a:prstGeom>
        </p:spPr>
        <p:txBody>
          <a:bodyPr wrap="square">
            <a:spAutoFit/>
          </a:bodyPr>
          <a:lstStyle/>
          <a:p>
            <a:pPr algn="just">
              <a:lnSpc>
                <a:spcPct val="114000"/>
              </a:lnSpc>
            </a:pPr>
            <a:r>
              <a:rPr lang="en-US" altLang="en-US" sz="4400" dirty="0" smtClean="0">
                <a:solidFill>
                  <a:srgbClr val="0033CC"/>
                </a:solidFill>
                <a:latin typeface="UTM Avo" panose="02040603050506020204" pitchFamily="18" charset="0"/>
                <a:cs typeface="Times New Roman" panose="02020603050405020304" pitchFamily="18" charset="0"/>
              </a:rPr>
              <a:t>=&gt; Nhà vua lệnh </a:t>
            </a:r>
            <a:r>
              <a:rPr lang="en-US" altLang="en-US" sz="4400" dirty="0">
                <a:solidFill>
                  <a:srgbClr val="0033CC"/>
                </a:solidFill>
                <a:latin typeface="UTM Avo" panose="02040603050506020204" pitchFamily="18" charset="0"/>
                <a:cs typeface="Times New Roman" panose="02020603050405020304" pitchFamily="18" charset="0"/>
              </a:rPr>
              <a:t>cho mỗi vùng phải nộp một con gà trống biết </a:t>
            </a:r>
            <a:r>
              <a:rPr lang="en-US" altLang="en-US" sz="4400" dirty="0" smtClean="0">
                <a:solidFill>
                  <a:srgbClr val="0033CC"/>
                </a:solidFill>
                <a:latin typeface="UTM Avo" panose="02040603050506020204" pitchFamily="18" charset="0"/>
                <a:cs typeface="Times New Roman" panose="02020603050405020304" pitchFamily="18" charset="0"/>
              </a:rPr>
              <a:t>đẻ </a:t>
            </a:r>
            <a:r>
              <a:rPr lang="en-US" altLang="en-US" sz="4400" dirty="0">
                <a:solidFill>
                  <a:srgbClr val="0033CC"/>
                </a:solidFill>
                <a:latin typeface="UTM Avo" panose="02040603050506020204" pitchFamily="18" charset="0"/>
                <a:cs typeface="Times New Roman" panose="02020603050405020304" pitchFamily="18" charset="0"/>
              </a:rPr>
              <a:t>trứng.</a:t>
            </a:r>
          </a:p>
        </p:txBody>
      </p:sp>
    </p:spTree>
    <p:extLst>
      <p:ext uri="{BB962C8B-B14F-4D97-AF65-F5344CB8AC3E}">
        <p14:creationId xmlns:p14="http://schemas.microsoft.com/office/powerpoint/2010/main" val="3944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39799" y="0"/>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defRPr/>
            </a:pPr>
            <a:r>
              <a:rPr lang="en-US" sz="4400" b="0" smtClean="0">
                <a:solidFill>
                  <a:srgbClr val="FF0000"/>
                </a:solidFill>
                <a:latin typeface="UTM Avo" panose="02040603050506020204" pitchFamily="18" charset="0"/>
                <a:cs typeface="Times New Roman" pitchFamily="18" charset="0"/>
              </a:rPr>
              <a:t>Câu 2</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a:solidFill>
                  <a:srgbClr val="FF0000"/>
                </a:solidFill>
                <a:latin typeface="UTM Avo" panose="02040603050506020204" pitchFamily="18" charset="0"/>
                <a:cs typeface="Times New Roman" pitchFamily="18" charset="0"/>
              </a:rPr>
              <a:t>Vì sao dân làng lo sợ khi nghe lệnh của nhà vua ?</a:t>
            </a:r>
          </a:p>
        </p:txBody>
      </p:sp>
      <p:sp>
        <p:nvSpPr>
          <p:cNvPr id="2" name="Rectangle 1"/>
          <p:cNvSpPr/>
          <p:nvPr/>
        </p:nvSpPr>
        <p:spPr>
          <a:xfrm>
            <a:off x="139799" y="1553246"/>
            <a:ext cx="8925543" cy="1636089"/>
          </a:xfrm>
          <a:prstGeom prst="rect">
            <a:avLst/>
          </a:prstGeom>
        </p:spPr>
        <p:txBody>
          <a:bodyPr wrap="square">
            <a:spAutoFit/>
          </a:bodyPr>
          <a:lstStyle/>
          <a:p>
            <a:pPr algn="just">
              <a:lnSpc>
                <a:spcPct val="114000"/>
              </a:lnSpc>
            </a:pPr>
            <a:r>
              <a:rPr lang="en-US" altLang="en-US" sz="4400" dirty="0" smtClean="0">
                <a:solidFill>
                  <a:srgbClr val="0033CC"/>
                </a:solidFill>
                <a:latin typeface="UTM Avo" panose="02040603050506020204" pitchFamily="18" charset="0"/>
                <a:cs typeface="Times New Roman" panose="02020603050405020304" pitchFamily="18" charset="0"/>
              </a:rPr>
              <a:t>=&gt; Vì </a:t>
            </a:r>
            <a:r>
              <a:rPr lang="en-US" altLang="en-US" sz="4400" dirty="0">
                <a:solidFill>
                  <a:srgbClr val="0033CC"/>
                </a:solidFill>
                <a:latin typeface="UTM Avo" panose="02040603050506020204" pitchFamily="18" charset="0"/>
                <a:cs typeface="Times New Roman" panose="02020603050405020304" pitchFamily="18" charset="0"/>
              </a:rPr>
              <a:t>gà trống không biết đẻ trứng</a:t>
            </a:r>
          </a:p>
        </p:txBody>
      </p:sp>
    </p:spTree>
    <p:extLst>
      <p:ext uri="{BB962C8B-B14F-4D97-AF65-F5344CB8AC3E}">
        <p14:creationId xmlns:p14="http://schemas.microsoft.com/office/powerpoint/2010/main" val="8098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a:spLocks noChangeArrowheads="1"/>
          </p:cNvSpPr>
          <p:nvPr/>
        </p:nvSpPr>
        <p:spPr bwMode="auto">
          <a:xfrm>
            <a:off x="147637" y="865239"/>
            <a:ext cx="883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800" b="0" smtClean="0">
                <a:solidFill>
                  <a:srgbClr val="FF0000"/>
                </a:solidFill>
                <a:latin typeface="UTM Avo" panose="02040603050506020204" pitchFamily="18" charset="0"/>
                <a:cs typeface="Times New Roman" pitchFamily="18" charset="0"/>
              </a:rPr>
              <a:t>Câu 3</a:t>
            </a:r>
            <a:r>
              <a:rPr lang="en-US" sz="4800" b="0" dirty="0">
                <a:solidFill>
                  <a:srgbClr val="FF0000"/>
                </a:solidFill>
                <a:latin typeface="UTM Avo" panose="02040603050506020204" pitchFamily="18" charset="0"/>
                <a:cs typeface="Times New Roman" pitchFamily="18" charset="0"/>
              </a:rPr>
              <a:t>:</a:t>
            </a:r>
            <a:r>
              <a:rPr lang="en-US" sz="4800" b="0" smtClean="0">
                <a:solidFill>
                  <a:srgbClr val="FF0000"/>
                </a:solidFill>
                <a:latin typeface="UTM Avo" panose="02040603050506020204" pitchFamily="18" charset="0"/>
                <a:cs typeface="Times New Roman" pitchFamily="18" charset="0"/>
              </a:rPr>
              <a:t> </a:t>
            </a:r>
            <a:r>
              <a:rPr lang="en-US" sz="4800" b="0" dirty="0">
                <a:solidFill>
                  <a:srgbClr val="FF0000"/>
                </a:solidFill>
                <a:latin typeface="UTM Avo" panose="02040603050506020204" pitchFamily="18" charset="0"/>
                <a:cs typeface="Times New Roman" pitchFamily="18" charset="0"/>
              </a:rPr>
              <a:t>Cậu bé đã làm cách nào để vua thấy lệnh của </a:t>
            </a:r>
            <a:r>
              <a:rPr lang="en-US" sz="4800" b="0" dirty="0" smtClean="0">
                <a:solidFill>
                  <a:srgbClr val="FF0000"/>
                </a:solidFill>
                <a:latin typeface="UTM Avo" panose="02040603050506020204" pitchFamily="18" charset="0"/>
                <a:cs typeface="Times New Roman" pitchFamily="18" charset="0"/>
              </a:rPr>
              <a:t>nhà vua </a:t>
            </a:r>
            <a:r>
              <a:rPr lang="en-US" sz="4800" b="0" dirty="0">
                <a:solidFill>
                  <a:srgbClr val="FF0000"/>
                </a:solidFill>
                <a:latin typeface="UTM Avo" panose="02040603050506020204" pitchFamily="18" charset="0"/>
                <a:cs typeface="Times New Roman" pitchFamily="18" charset="0"/>
              </a:rPr>
              <a:t>là vô </a:t>
            </a:r>
            <a:r>
              <a:rPr lang="en-US" sz="4800" b="0" dirty="0" smtClean="0">
                <a:solidFill>
                  <a:srgbClr val="FF0000"/>
                </a:solidFill>
                <a:latin typeface="UTM Avo" panose="02040603050506020204" pitchFamily="18" charset="0"/>
                <a:cs typeface="Times New Roman" pitchFamily="18" charset="0"/>
              </a:rPr>
              <a:t>lí ?</a:t>
            </a:r>
            <a:endParaRPr lang="en-US" sz="4800" b="0" dirty="0">
              <a:solidFill>
                <a:srgbClr val="FF0000"/>
              </a:solidFill>
              <a:latin typeface="UTM Avo" panose="02040603050506020204" pitchFamily="18" charset="0"/>
              <a:cs typeface="Times New Roman" pitchFamily="18" charset="0"/>
            </a:endParaRPr>
          </a:p>
        </p:txBody>
      </p:sp>
      <p:sp>
        <p:nvSpPr>
          <p:cNvPr id="5" name="Rounded Rectangle 4"/>
          <p:cNvSpPr/>
          <p:nvPr/>
        </p:nvSpPr>
        <p:spPr>
          <a:xfrm>
            <a:off x="1706050" y="159638"/>
            <a:ext cx="5722374" cy="7056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574675" algn="l"/>
              </a:tabLst>
            </a:pPr>
            <a:r>
              <a:rPr lang="en-US" sz="4000" b="1" dirty="0" smtClean="0">
                <a:solidFill>
                  <a:srgbClr val="008000"/>
                </a:solidFill>
                <a:latin typeface="UTM Avo" panose="02040603050506020204" pitchFamily="18" charset="0"/>
                <a:cs typeface="Times New Roman" pitchFamily="18" charset="0"/>
              </a:rPr>
              <a:t>THẢO LUẬN NHÓM 3</a:t>
            </a:r>
            <a:endParaRPr lang="en-US" sz="4000" b="1" dirty="0">
              <a:solidFill>
                <a:srgbClr val="008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80661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r>
              <a:rPr lang="en-US" sz="4800" b="0" dirty="0" smtClean="0">
                <a:solidFill>
                  <a:srgbClr val="0033CC"/>
                </a:solidFill>
                <a:latin typeface="UTM Avo" panose="02040603050506020204" pitchFamily="18" charset="0"/>
                <a:cs typeface="Times New Roman" pitchFamily="18" charset="0"/>
              </a:rPr>
              <a:t>=&gt;</a:t>
            </a:r>
            <a:r>
              <a:rPr lang="en-US" sz="4800" b="0" dirty="0" smtClean="0">
                <a:solidFill>
                  <a:srgbClr val="FF0000"/>
                </a:solidFill>
                <a:latin typeface="UTM Avo" panose="02040603050506020204" pitchFamily="18" charset="0"/>
                <a:cs typeface="Times New Roman" pitchFamily="18" charset="0"/>
              </a:rPr>
              <a:t> </a:t>
            </a:r>
            <a:r>
              <a:rPr lang="en-US" altLang="en-US" sz="4800" b="0" dirty="0">
                <a:solidFill>
                  <a:srgbClr val="0033CC"/>
                </a:solidFill>
                <a:latin typeface="UTM Avo" panose="02040603050506020204" pitchFamily="18" charset="0"/>
              </a:rPr>
              <a:t>Cậu nói một câu khiến vua cho là vô lí: </a:t>
            </a:r>
            <a:r>
              <a:rPr lang="en-US" altLang="en-US" sz="4800" b="0" dirty="0" smtClean="0">
                <a:solidFill>
                  <a:srgbClr val="0033CC"/>
                </a:solidFill>
                <a:latin typeface="UTM Avo" panose="02040603050506020204" pitchFamily="18" charset="0"/>
              </a:rPr>
              <a:t>“Bố </a:t>
            </a:r>
            <a:r>
              <a:rPr lang="en-US" altLang="en-US" sz="4800" b="0" dirty="0">
                <a:solidFill>
                  <a:srgbClr val="0033CC"/>
                </a:solidFill>
                <a:latin typeface="UTM Avo" panose="02040603050506020204" pitchFamily="18" charset="0"/>
              </a:rPr>
              <a:t>mới </a:t>
            </a:r>
            <a:r>
              <a:rPr lang="en-US" altLang="en-US" sz="4800" b="0" dirty="0" smtClean="0">
                <a:solidFill>
                  <a:srgbClr val="0033CC"/>
                </a:solidFill>
                <a:latin typeface="UTM Avo" panose="02040603050506020204" pitchFamily="18" charset="0"/>
              </a:rPr>
              <a:t>đẻ em bé”, từ đó làm cho nhà </a:t>
            </a:r>
            <a:r>
              <a:rPr lang="en-US" altLang="en-US" sz="4800" b="0" dirty="0">
                <a:solidFill>
                  <a:srgbClr val="0033CC"/>
                </a:solidFill>
                <a:latin typeface="UTM Avo" panose="02040603050506020204" pitchFamily="18" charset="0"/>
              </a:rPr>
              <a:t>vua phải thừa </a:t>
            </a:r>
            <a:r>
              <a:rPr lang="en-US" altLang="en-US" sz="4800" b="0" dirty="0" smtClean="0">
                <a:solidFill>
                  <a:srgbClr val="0033CC"/>
                </a:solidFill>
                <a:latin typeface="UTM Avo" panose="02040603050506020204" pitchFamily="18" charset="0"/>
              </a:rPr>
              <a:t>nhận </a:t>
            </a:r>
            <a:r>
              <a:rPr lang="en-US" altLang="en-US" sz="4800" b="0" dirty="0">
                <a:solidFill>
                  <a:srgbClr val="0033CC"/>
                </a:solidFill>
                <a:latin typeface="UTM Avo" panose="02040603050506020204" pitchFamily="18" charset="0"/>
              </a:rPr>
              <a:t>lệnh của ngài </a:t>
            </a:r>
            <a:r>
              <a:rPr lang="en-US" altLang="en-US" sz="4800" b="0" dirty="0" smtClean="0">
                <a:solidFill>
                  <a:srgbClr val="0033CC"/>
                </a:solidFill>
                <a:latin typeface="UTM Avo" panose="02040603050506020204" pitchFamily="18" charset="0"/>
              </a:rPr>
              <a:t>cũng </a:t>
            </a:r>
            <a:r>
              <a:rPr lang="en-US" altLang="en-US" sz="4800" b="0" dirty="0">
                <a:solidFill>
                  <a:srgbClr val="0033CC"/>
                </a:solidFill>
                <a:latin typeface="UTM Avo" panose="02040603050506020204" pitchFamily="18" charset="0"/>
              </a:rPr>
              <a:t>vô </a:t>
            </a:r>
            <a:r>
              <a:rPr lang="en-US" altLang="en-US" sz="4800" b="0" dirty="0" smtClean="0">
                <a:solidFill>
                  <a:srgbClr val="0033CC"/>
                </a:solidFill>
                <a:latin typeface="UTM Avo" panose="02040603050506020204" pitchFamily="18" charset="0"/>
              </a:rPr>
              <a:t>lí.</a:t>
            </a:r>
            <a:endParaRPr lang="en-US" altLang="en-US" sz="4800" b="0" dirty="0">
              <a:solidFill>
                <a:srgbClr val="0033CC"/>
              </a:solidFill>
              <a:latin typeface="UTM Avo" panose="02040603050506020204" pitchFamily="18" charset="0"/>
            </a:endParaRPr>
          </a:p>
        </p:txBody>
      </p:sp>
    </p:spTree>
    <p:extLst>
      <p:ext uri="{BB962C8B-B14F-4D97-AF65-F5344CB8AC3E}">
        <p14:creationId xmlns:p14="http://schemas.microsoft.com/office/powerpoint/2010/main" val="1113628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865239"/>
            <a:ext cx="88392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en-US" sz="4400" b="0" smtClean="0">
                <a:solidFill>
                  <a:srgbClr val="FF0000"/>
                </a:solidFill>
                <a:latin typeface="UTM Avo" panose="02040603050506020204" pitchFamily="18" charset="0"/>
                <a:cs typeface="Times New Roman" pitchFamily="18" charset="0"/>
              </a:rPr>
              <a:t>Câu 4</a:t>
            </a:r>
            <a:r>
              <a:rPr lang="en-US" sz="4400" b="0" dirty="0">
                <a:solidFill>
                  <a:srgbClr val="FF0000"/>
                </a:solidFill>
                <a:latin typeface="UTM Avo" panose="02040603050506020204" pitchFamily="18" charset="0"/>
                <a:cs typeface="Times New Roman" pitchFamily="18" charset="0"/>
              </a:rPr>
              <a:t>:</a:t>
            </a:r>
            <a:r>
              <a:rPr lang="en-US" sz="4400" b="0" smtClean="0">
                <a:solidFill>
                  <a:srgbClr val="FF0000"/>
                </a:solidFill>
                <a:latin typeface="UTM Avo" panose="02040603050506020204" pitchFamily="18" charset="0"/>
                <a:cs typeface="Times New Roman" pitchFamily="18" charset="0"/>
              </a:rPr>
              <a:t> </a:t>
            </a:r>
            <a:r>
              <a:rPr lang="en-US" sz="4400" b="0" dirty="0">
                <a:solidFill>
                  <a:srgbClr val="FF0000"/>
                </a:solidFill>
                <a:latin typeface="UTM Avo" panose="02040603050506020204" pitchFamily="18" charset="0"/>
                <a:cs typeface="Times New Roman" pitchFamily="18" charset="0"/>
              </a:rPr>
              <a:t>Trong cuộc thử tài lần sau, cậu bé</a:t>
            </a:r>
            <a:r>
              <a:rPr lang="en-US" sz="4400" b="0" dirty="0">
                <a:solidFill>
                  <a:srgbClr val="FF0000"/>
                </a:solidFill>
                <a:latin typeface="UTM Avo" panose="02040603050506020204" pitchFamily="18" charset="0"/>
              </a:rPr>
              <a:t> </a:t>
            </a:r>
            <a:r>
              <a:rPr lang="en-US" sz="4400" b="0" dirty="0">
                <a:solidFill>
                  <a:srgbClr val="FF0000"/>
                </a:solidFill>
                <a:latin typeface="UTM Avo" panose="02040603050506020204" pitchFamily="18" charset="0"/>
                <a:cs typeface="Times New Roman" pitchFamily="18" charset="0"/>
              </a:rPr>
              <a:t>yêu cầu điều </a:t>
            </a:r>
            <a:r>
              <a:rPr lang="en-US" sz="4400" b="0" dirty="0" smtClean="0">
                <a:solidFill>
                  <a:srgbClr val="FF0000"/>
                </a:solidFill>
                <a:latin typeface="UTM Avo" panose="02040603050506020204" pitchFamily="18" charset="0"/>
                <a:cs typeface="Times New Roman" pitchFamily="18" charset="0"/>
              </a:rPr>
              <a:t>gì</a:t>
            </a:r>
            <a:r>
              <a:rPr lang="en-US" sz="4400" b="0" dirty="0">
                <a:solidFill>
                  <a:srgbClr val="FF0000"/>
                </a:solidFill>
                <a:latin typeface="UTM Avo" panose="02040603050506020204" pitchFamily="18" charset="0"/>
                <a:cs typeface="Times New Roman" pitchFamily="18" charset="0"/>
              </a:rPr>
              <a:t> </a:t>
            </a:r>
            <a:r>
              <a:rPr lang="en-US" sz="4400" b="0" dirty="0" smtClean="0">
                <a:solidFill>
                  <a:srgbClr val="FF0000"/>
                </a:solidFill>
                <a:latin typeface="UTM Avo" panose="02040603050506020204" pitchFamily="18" charset="0"/>
                <a:cs typeface="Times New Roman" pitchFamily="18" charset="0"/>
              </a:rPr>
              <a:t>? Vì sao cậu bé lại yêu cầu như vậy ?</a:t>
            </a:r>
            <a:endParaRPr lang="en-US" sz="4400" b="0" dirty="0">
              <a:solidFill>
                <a:srgbClr val="FF0000"/>
              </a:solidFill>
              <a:latin typeface="UTM Avo" panose="02040603050506020204" pitchFamily="18" charset="0"/>
              <a:cs typeface="Times New Roman" pitchFamily="18" charset="0"/>
            </a:endParaRPr>
          </a:p>
        </p:txBody>
      </p:sp>
      <p:sp>
        <p:nvSpPr>
          <p:cNvPr id="5" name="Rounded Rectangle 4"/>
          <p:cNvSpPr/>
          <p:nvPr/>
        </p:nvSpPr>
        <p:spPr>
          <a:xfrm>
            <a:off x="1706050" y="159638"/>
            <a:ext cx="5722374" cy="7056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574675" algn="l"/>
              </a:tabLst>
            </a:pPr>
            <a:r>
              <a:rPr lang="en-US" sz="4000" b="1" dirty="0" smtClean="0">
                <a:solidFill>
                  <a:srgbClr val="008000"/>
                </a:solidFill>
                <a:latin typeface="UTM Avo" panose="02040603050506020204" pitchFamily="18" charset="0"/>
                <a:cs typeface="Times New Roman" pitchFamily="18" charset="0"/>
              </a:rPr>
              <a:t>THẢO LUẬN NHÓM 2</a:t>
            </a:r>
            <a:endParaRPr lang="en-US" sz="4000" b="1" dirty="0">
              <a:solidFill>
                <a:srgbClr val="008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2135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39799" y="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eaLnBrk="1" hangingPunct="1"/>
            <a:r>
              <a:rPr lang="en-US" sz="4800" b="0" dirty="0" smtClean="0">
                <a:solidFill>
                  <a:srgbClr val="0033CC"/>
                </a:solidFill>
                <a:latin typeface="UTM Avo" panose="02040603050506020204" pitchFamily="18" charset="0"/>
                <a:cs typeface="Times New Roman" pitchFamily="18" charset="0"/>
              </a:rPr>
              <a:t>=&gt; Cậu bé </a:t>
            </a:r>
            <a:r>
              <a:rPr lang="en-US" altLang="en-US" sz="4800" b="0" dirty="0" smtClean="0">
                <a:solidFill>
                  <a:srgbClr val="0033CC"/>
                </a:solidFill>
                <a:latin typeface="UTM Avo" panose="02040603050506020204" pitchFamily="18" charset="0"/>
                <a:cs typeface="Times New Roman" panose="02020603050405020304" pitchFamily="18" charset="0"/>
              </a:rPr>
              <a:t>yêu </a:t>
            </a:r>
            <a:r>
              <a:rPr lang="en-US" altLang="en-US" sz="4800" b="0" dirty="0">
                <a:solidFill>
                  <a:srgbClr val="0033CC"/>
                </a:solidFill>
                <a:latin typeface="UTM Avo" panose="02040603050506020204" pitchFamily="18" charset="0"/>
                <a:cs typeface="Times New Roman" panose="02020603050405020304" pitchFamily="18" charset="0"/>
              </a:rPr>
              <a:t>cầu sứ giả về tâu với đức</a:t>
            </a:r>
            <a:r>
              <a:rPr lang="en-US" altLang="en-US" sz="4800" b="0" dirty="0">
                <a:solidFill>
                  <a:srgbClr val="0033CC"/>
                </a:solidFill>
                <a:latin typeface="UTM Avo" panose="02040603050506020204" pitchFamily="18" charset="0"/>
              </a:rPr>
              <a:t> vua rèn </a:t>
            </a:r>
            <a:r>
              <a:rPr lang="en-US" altLang="en-US" sz="4800" b="0" dirty="0" smtClean="0">
                <a:solidFill>
                  <a:srgbClr val="0033CC"/>
                </a:solidFill>
                <a:latin typeface="UTM Avo" panose="02040603050506020204" pitchFamily="18" charset="0"/>
              </a:rPr>
              <a:t>cho chiếc </a:t>
            </a:r>
            <a:r>
              <a:rPr lang="en-US" altLang="en-US" sz="4800" b="0" dirty="0">
                <a:solidFill>
                  <a:srgbClr val="0033CC"/>
                </a:solidFill>
                <a:latin typeface="UTM Avo" panose="02040603050506020204" pitchFamily="18" charset="0"/>
              </a:rPr>
              <a:t>kim </a:t>
            </a:r>
            <a:r>
              <a:rPr lang="en-US" altLang="en-US" sz="4800" b="0" dirty="0" smtClean="0">
                <a:solidFill>
                  <a:srgbClr val="0033CC"/>
                </a:solidFill>
                <a:latin typeface="UTM Avo" panose="02040603050506020204" pitchFamily="18" charset="0"/>
              </a:rPr>
              <a:t>khâu </a:t>
            </a:r>
            <a:r>
              <a:rPr lang="en-US" altLang="en-US" sz="4800" b="0" dirty="0">
                <a:solidFill>
                  <a:srgbClr val="0033CC"/>
                </a:solidFill>
                <a:latin typeface="UTM Avo" panose="02040603050506020204" pitchFamily="18" charset="0"/>
              </a:rPr>
              <a:t>thành một con dao thật sắc để xẻ thịt chim.</a:t>
            </a:r>
          </a:p>
        </p:txBody>
      </p:sp>
    </p:spTree>
    <p:extLst>
      <p:ext uri="{BB962C8B-B14F-4D97-AF65-F5344CB8AC3E}">
        <p14:creationId xmlns:p14="http://schemas.microsoft.com/office/powerpoint/2010/main" val="3098538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7143" t="4716" r="5691" b="8240"/>
          <a:stretch/>
        </p:blipFill>
        <p:spPr>
          <a:xfrm>
            <a:off x="-120580" y="0"/>
            <a:ext cx="9144000" cy="514350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1947">
            <a:off x="-551719" y="3695699"/>
            <a:ext cx="437450" cy="30718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711065" y="663305"/>
            <a:ext cx="1115579" cy="1044909"/>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64143"/>
            <a:ext cx="1405580" cy="4679358"/>
          </a:xfrm>
          <a:prstGeom prst="rect">
            <a:avLst/>
          </a:prstGeom>
        </p:spPr>
      </p:pic>
      <p:pic>
        <p:nvPicPr>
          <p:cNvPr id="30" name="纯音乐 - 轻快儿童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7482465" y="-1028950"/>
            <a:ext cx="457200" cy="457200"/>
          </a:xfrm>
          <a:prstGeom prst="rect">
            <a:avLst/>
          </a:prstGeom>
        </p:spPr>
      </p:pic>
      <p:sp>
        <p:nvSpPr>
          <p:cNvPr id="3" name="Rectangle 2"/>
          <p:cNvSpPr/>
          <p:nvPr/>
        </p:nvSpPr>
        <p:spPr>
          <a:xfrm>
            <a:off x="2703481" y="2065158"/>
            <a:ext cx="3583032" cy="658835"/>
          </a:xfrm>
          <a:prstGeom prst="rect">
            <a:avLst/>
          </a:prstGeom>
        </p:spPr>
        <p:txBody>
          <a:bodyPr wrap="none">
            <a:spAutoFit/>
          </a:bodyPr>
          <a:lstStyle/>
          <a:p>
            <a:pPr algn="ctr">
              <a:lnSpc>
                <a:spcPct val="150000"/>
              </a:lnSpc>
            </a:pPr>
            <a:r>
              <a:rPr lang="en-US" sz="2800" u="sng" smtClean="0">
                <a:solidFill>
                  <a:srgbClr val="FF0000"/>
                </a:solidFill>
                <a:latin typeface="HP001 5H" panose="020B0603050302020204" pitchFamily="34" charset="0"/>
                <a:cs typeface="HP001 5H" panose="020B0603050302020204" pitchFamily="34" charset="0"/>
              </a:rPr>
              <a:t>Tập đọc – Kể chuyện</a:t>
            </a:r>
            <a:endParaRPr lang="en-US" sz="2800" u="sng" dirty="0">
              <a:solidFill>
                <a:srgbClr val="FF0000"/>
              </a:solidFill>
              <a:latin typeface="HP001 5H" panose="020B0603050302020204" pitchFamily="34" charset="0"/>
              <a:cs typeface="HP001 5H" panose="020B0603050302020204" pitchFamily="34" charset="0"/>
            </a:endParaRPr>
          </a:p>
        </p:txBody>
      </p:sp>
    </p:spTree>
    <p:extLst>
      <p:ext uri="{BB962C8B-B14F-4D97-AF65-F5344CB8AC3E}">
        <p14:creationId xmlns:p14="http://schemas.microsoft.com/office/powerpoint/2010/main" val="2707480425"/>
      </p:ext>
    </p:extLst>
  </p:cSld>
  <p:clrMapOvr>
    <a:masterClrMapping/>
  </p:clrMapOvr>
  <mc:AlternateContent xmlns:mc="http://schemas.openxmlformats.org/markup-compatibility/2006" xmlns:p14="http://schemas.microsoft.com/office/powerpoint/2010/main">
    <mc:Choice Requires="p14">
      <p:transition spd="slow" p14:dur="2500">
        <p:blinds dir="vert"/>
      </p:transition>
    </mc:Choice>
    <mc:Fallback xmlns="">
      <p:transition spd="slow">
        <p:blinds dir="vert"/>
      </p:transition>
    </mc:Fallback>
  </mc:AlternateContent>
  <p:timing>
    <p:tnLst>
      <p:par>
        <p:cTn id="1" dur="indefinite" restart="never" nodeType="tmRoot">
          <p:childTnLst>
            <p:audio>
              <p:cMediaNode vol="80000" numSld="100">
                <p:cTn id="2"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324465"/>
            <a:ext cx="8839200" cy="267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en-US" sz="6000" b="0" dirty="0">
                <a:solidFill>
                  <a:srgbClr val="FF0000"/>
                </a:solidFill>
                <a:latin typeface="UTM Avo" panose="02040603050506020204" pitchFamily="18" charset="0"/>
              </a:rPr>
              <a:t>Câu chuyện này nói lên điều gì ?</a:t>
            </a:r>
            <a:endParaRPr lang="en-US" sz="8000" b="0" dirty="0">
              <a:solidFill>
                <a:srgbClr val="FF000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3558211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0"/>
            <a:ext cx="9153525" cy="5143500"/>
          </a:xfrm>
          <a:prstGeom prst="rect">
            <a:avLst/>
          </a:prstGeom>
        </p:spPr>
      </p:pic>
      <p:sp>
        <p:nvSpPr>
          <p:cNvPr id="4" name="TextBox 6"/>
          <p:cNvSpPr txBox="1">
            <a:spLocks noChangeArrowheads="1"/>
          </p:cNvSpPr>
          <p:nvPr/>
        </p:nvSpPr>
        <p:spPr bwMode="auto">
          <a:xfrm>
            <a:off x="147637" y="167149"/>
            <a:ext cx="8839200" cy="266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defTabSz="957263">
              <a:lnSpc>
                <a:spcPct val="150000"/>
              </a:lnSpc>
              <a:defRPr/>
            </a:pPr>
            <a:r>
              <a:rPr lang="nl-NL" sz="6000" b="0" dirty="0">
                <a:solidFill>
                  <a:srgbClr val="0033CC"/>
                </a:solidFill>
                <a:latin typeface="UTM Avo" panose="02040603050506020204" pitchFamily="18" charset="0"/>
              </a:rPr>
              <a:t>Ca ngợi sự thông minh và tài trí của cậu bé.</a:t>
            </a:r>
            <a:endParaRPr lang="en-US" sz="199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913882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48126" y="1371120"/>
            <a:ext cx="9462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UTM Avo" pitchFamily="18" charset="0"/>
              </a:rPr>
              <a:t>LUYỆN ĐỌC LẠI</a:t>
            </a:r>
          </a:p>
        </p:txBody>
      </p:sp>
      <p:sp>
        <p:nvSpPr>
          <p:cNvPr id="2" name="Rectangle 1"/>
          <p:cNvSpPr/>
          <p:nvPr/>
        </p:nvSpPr>
        <p:spPr>
          <a:xfrm>
            <a:off x="903742" y="561933"/>
            <a:ext cx="7961125" cy="830997"/>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
        <p:nvSpPr>
          <p:cNvPr id="3" name="Rectangle 2"/>
          <p:cNvSpPr/>
          <p:nvPr/>
        </p:nvSpPr>
        <p:spPr>
          <a:xfrm>
            <a:off x="774654" y="171304"/>
            <a:ext cx="8009251" cy="646331"/>
          </a:xfrm>
          <a:prstGeom prst="rect">
            <a:avLst/>
          </a:prstGeom>
        </p:spPr>
        <p:txBody>
          <a:bodyPr wrap="square">
            <a:spAutoFit/>
          </a:bodyPr>
          <a:lstStyle/>
          <a:p>
            <a:pPr algn="ctr">
              <a:lnSpc>
                <a:spcPct val="150000"/>
              </a:lnSpc>
            </a:pPr>
            <a:r>
              <a:rPr lang="en-US" sz="2400" b="1" u="sng" smtClean="0">
                <a:solidFill>
                  <a:srgbClr val="FF0000"/>
                </a:solidFill>
                <a:latin typeface="Times New Roman" pitchFamily="18" charset="0"/>
                <a:ea typeface="Tahoma" pitchFamily="34" charset="0"/>
                <a:cs typeface="Times New Roman" pitchFamily="18" charset="0"/>
              </a:rPr>
              <a:t>Tập đọc – kể chuyện  </a:t>
            </a:r>
            <a:endParaRPr lang="en-US" sz="2400" b="1" u="sng" dirty="0">
              <a:solidFill>
                <a:srgbClr val="FF0000"/>
              </a:solidFill>
              <a:latin typeface="Times New Roman" pitchFamily="18" charset="0"/>
              <a:ea typeface="Tahoma" pitchFamily="34" charset="0"/>
              <a:cs typeface="Times New Roman" pitchFamily="18" charset="0"/>
            </a:endParaRPr>
          </a:p>
        </p:txBody>
      </p:sp>
      <p:sp>
        <p:nvSpPr>
          <p:cNvPr id="4" name="Rectangle 3"/>
          <p:cNvSpPr/>
          <p:nvPr/>
        </p:nvSpPr>
        <p:spPr>
          <a:xfrm>
            <a:off x="789608" y="-105695"/>
            <a:ext cx="8014222" cy="553998"/>
          </a:xfrm>
          <a:prstGeom prst="rect">
            <a:avLst/>
          </a:prstGeom>
        </p:spPr>
        <p:txBody>
          <a:bodyPr wrap="square">
            <a:spAutoFit/>
          </a:bodyPr>
          <a:lstStyle/>
          <a:p>
            <a:pPr algn="ctr">
              <a:lnSpc>
                <a:spcPct val="150000"/>
              </a:lnSpc>
            </a:pPr>
            <a:r>
              <a:rPr lang="en-US" sz="2000" b="1" err="1" smtClean="0">
                <a:solidFill>
                  <a:srgbClr val="FF0000"/>
                </a:solidFill>
                <a:latin typeface="Times New Roman" pitchFamily="18" charset="0"/>
                <a:ea typeface="Tahoma" pitchFamily="34" charset="0"/>
                <a:cs typeface="Times New Roman" pitchFamily="18" charset="0"/>
              </a:rPr>
              <a:t>Thứ</a:t>
            </a:r>
            <a:r>
              <a:rPr lang="en-US" sz="2000" b="1" smtClean="0">
                <a:solidFill>
                  <a:srgbClr val="FF0000"/>
                </a:solidFill>
                <a:latin typeface="Times New Roman" pitchFamily="18" charset="0"/>
                <a:ea typeface="Tahoma" pitchFamily="34" charset="0"/>
                <a:cs typeface="Times New Roman" pitchFamily="18" charset="0"/>
              </a:rPr>
              <a:t> </a:t>
            </a:r>
            <a:r>
              <a:rPr lang="en-US" sz="2000" b="1" dirty="0" err="1" smtClean="0">
                <a:solidFill>
                  <a:srgbClr val="FF0000"/>
                </a:solidFill>
                <a:latin typeface="Times New Roman" pitchFamily="18" charset="0"/>
                <a:ea typeface="Tahoma" pitchFamily="34" charset="0"/>
                <a:cs typeface="Times New Roman" pitchFamily="18" charset="0"/>
              </a:rPr>
              <a:t>h</a:t>
            </a:r>
            <a:r>
              <a:rPr lang="en-US" sz="2000" b="1" smtClean="0">
                <a:solidFill>
                  <a:srgbClr val="FF0000"/>
                </a:solidFill>
                <a:latin typeface="Times New Roman" pitchFamily="18" charset="0"/>
                <a:ea typeface="Tahoma" pitchFamily="34" charset="0"/>
                <a:cs typeface="Times New Roman" pitchFamily="18" charset="0"/>
              </a:rPr>
              <a:t>ai</a:t>
            </a:r>
            <a:r>
              <a:rPr lang="en-US" sz="2000" b="1" dirty="0" smtClean="0">
                <a:solidFill>
                  <a:srgbClr val="FF0000"/>
                </a:solidFill>
                <a:latin typeface="Times New Roman" pitchFamily="18" charset="0"/>
                <a:ea typeface="Tahoma" pitchFamily="34" charset="0"/>
                <a:cs typeface="Times New Roman" pitchFamily="18" charset="0"/>
              </a:rPr>
              <a:t>, </a:t>
            </a:r>
            <a:r>
              <a:rPr lang="en-US" sz="2000" b="1" dirty="0" err="1" smtClean="0">
                <a:solidFill>
                  <a:srgbClr val="FF0000"/>
                </a:solidFill>
                <a:latin typeface="Times New Roman" pitchFamily="18" charset="0"/>
                <a:ea typeface="Tahoma" pitchFamily="34" charset="0"/>
                <a:cs typeface="Times New Roman" pitchFamily="18" charset="0"/>
              </a:rPr>
              <a:t>ngày</a:t>
            </a:r>
            <a:r>
              <a:rPr lang="en-US" sz="2000" b="1" dirty="0" smtClean="0">
                <a:solidFill>
                  <a:srgbClr val="FF0000"/>
                </a:solidFill>
                <a:latin typeface="Times New Roman" pitchFamily="18" charset="0"/>
                <a:ea typeface="Tahoma" pitchFamily="34" charset="0"/>
                <a:cs typeface="Times New Roman" pitchFamily="18" charset="0"/>
              </a:rPr>
              <a:t>  7  </a:t>
            </a:r>
            <a:r>
              <a:rPr lang="en-US" sz="2000" b="1" err="1" smtClean="0">
                <a:solidFill>
                  <a:srgbClr val="FF0000"/>
                </a:solidFill>
                <a:latin typeface="Times New Roman" pitchFamily="18" charset="0"/>
                <a:ea typeface="Tahoma" pitchFamily="34" charset="0"/>
                <a:cs typeface="Times New Roman" pitchFamily="18" charset="0"/>
              </a:rPr>
              <a:t>tháng</a:t>
            </a:r>
            <a:r>
              <a:rPr lang="en-US" sz="2000" b="1" smtClean="0">
                <a:solidFill>
                  <a:srgbClr val="FF0000"/>
                </a:solidFill>
                <a:latin typeface="Times New Roman" pitchFamily="18" charset="0"/>
                <a:ea typeface="Tahoma" pitchFamily="34" charset="0"/>
                <a:cs typeface="Times New Roman" pitchFamily="18" charset="0"/>
              </a:rPr>
              <a:t>  9  </a:t>
            </a:r>
            <a:r>
              <a:rPr lang="en-US" sz="2000" b="1" dirty="0" err="1" smtClean="0">
                <a:solidFill>
                  <a:srgbClr val="FF0000"/>
                </a:solidFill>
                <a:latin typeface="Times New Roman" pitchFamily="18" charset="0"/>
                <a:ea typeface="Tahoma" pitchFamily="34" charset="0"/>
                <a:cs typeface="Times New Roman" pitchFamily="18" charset="0"/>
              </a:rPr>
              <a:t>năm</a:t>
            </a:r>
            <a:r>
              <a:rPr lang="en-US" sz="2000" b="1" dirty="0" smtClean="0">
                <a:solidFill>
                  <a:srgbClr val="FF0000"/>
                </a:solidFill>
                <a:latin typeface="Times New Roman" pitchFamily="18" charset="0"/>
                <a:ea typeface="Tahoma" pitchFamily="34" charset="0"/>
                <a:cs typeface="Times New Roman" pitchFamily="18" charset="0"/>
              </a:rPr>
              <a:t> 2020 </a:t>
            </a:r>
            <a:endParaRPr lang="en-US" sz="2000" b="1"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043168938"/>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0" y="1169057"/>
            <a:ext cx="883920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800" dirty="0" smtClean="0">
                <a:solidFill>
                  <a:srgbClr val="FF0000"/>
                </a:solidFill>
                <a:latin typeface="Times New Roman" pitchFamily="18" charset="0"/>
                <a:cs typeface="Times New Roman" pitchFamily="18" charset="0"/>
              </a:rPr>
              <a:t>KỂ CHUYỆN</a:t>
            </a:r>
          </a:p>
        </p:txBody>
      </p:sp>
      <p:pic>
        <p:nvPicPr>
          <p:cNvPr id="6" name="6"/>
          <p:cNvPicPr>
            <a:picLocks noChangeAspect="1"/>
          </p:cNvPicPr>
          <p:nvPr/>
        </p:nvPicPr>
        <p:blipFill rotWithShape="1">
          <a:blip r:embed="rId3">
            <a:extLst>
              <a:ext uri="{28A0092B-C50C-407E-A947-70E740481C1C}">
                <a14:useLocalDpi xmlns:a14="http://schemas.microsoft.com/office/drawing/2010/main" val="0"/>
              </a:ext>
            </a:extLst>
          </a:blip>
          <a:srcRect t="34927"/>
          <a:stretch/>
        </p:blipFill>
        <p:spPr>
          <a:xfrm>
            <a:off x="0" y="1796458"/>
            <a:ext cx="9144000" cy="3347041"/>
          </a:xfrm>
          <a:prstGeom prst="rect">
            <a:avLst/>
          </a:prstGeom>
        </p:spPr>
      </p:pic>
      <p:sp>
        <p:nvSpPr>
          <p:cNvPr id="2" name="Rectangle 1"/>
          <p:cNvSpPr/>
          <p:nvPr/>
        </p:nvSpPr>
        <p:spPr>
          <a:xfrm>
            <a:off x="980744" y="653300"/>
            <a:ext cx="6979349" cy="830997"/>
          </a:xfrm>
          <a:prstGeom prst="rect">
            <a:avLst/>
          </a:prstGeom>
        </p:spPr>
        <p:txBody>
          <a:bodyPr wrap="square">
            <a:spAutoFit/>
          </a:bodyPr>
          <a:lstStyle/>
          <a:p>
            <a:pPr algn="ctr">
              <a:lnSpc>
                <a:spcPct val="150000"/>
              </a:lnSpc>
            </a:pPr>
            <a:r>
              <a:rPr lang="en-US" sz="3200" b="1">
                <a:solidFill>
                  <a:srgbClr val="FF0000"/>
                </a:solidFill>
                <a:latin typeface="Times New Roman" pitchFamily="18" charset="0"/>
                <a:ea typeface="Tahoma" pitchFamily="34" charset="0"/>
                <a:cs typeface="Times New Roman" pitchFamily="18" charset="0"/>
              </a:rPr>
              <a:t>Cậu bé thông minh </a:t>
            </a:r>
            <a:endParaRPr lang="en-US" sz="3200" b="1" dirty="0">
              <a:solidFill>
                <a:srgbClr val="FF0000"/>
              </a:solidFill>
              <a:latin typeface="Times New Roman" pitchFamily="18" charset="0"/>
              <a:ea typeface="Tahoma" pitchFamily="34" charset="0"/>
              <a:cs typeface="Times New Roman" pitchFamily="18" charset="0"/>
            </a:endParaRPr>
          </a:p>
        </p:txBody>
      </p:sp>
      <p:sp>
        <p:nvSpPr>
          <p:cNvPr id="3" name="Rectangle 2"/>
          <p:cNvSpPr/>
          <p:nvPr/>
        </p:nvSpPr>
        <p:spPr>
          <a:xfrm>
            <a:off x="1279128" y="0"/>
            <a:ext cx="6103449" cy="498663"/>
          </a:xfrm>
          <a:prstGeom prst="rect">
            <a:avLst/>
          </a:prstGeom>
        </p:spPr>
        <p:txBody>
          <a:bodyPr wrap="square">
            <a:spAutoFit/>
          </a:bodyPr>
          <a:lstStyle/>
          <a:p>
            <a:pPr algn="ctr">
              <a:lnSpc>
                <a:spcPct val="150000"/>
              </a:lnSpc>
            </a:pPr>
            <a:r>
              <a:rPr lang="en-US" sz="2000" b="1" smtClean="0">
                <a:solidFill>
                  <a:srgbClr val="FF0000"/>
                </a:solidFill>
                <a:latin typeface="Times New Roman" pitchFamily="18" charset="0"/>
                <a:ea typeface="Tahoma" pitchFamily="34" charset="0"/>
                <a:cs typeface="Times New Roman" pitchFamily="18" charset="0"/>
              </a:rPr>
              <a:t>Thứ Hai, ngày    tháng    năm 2020 </a:t>
            </a:r>
            <a:endParaRPr lang="en-US" sz="2000" b="1" dirty="0">
              <a:solidFill>
                <a:srgbClr val="FF0000"/>
              </a:solidFill>
              <a:latin typeface="Times New Roman" pitchFamily="18" charset="0"/>
              <a:ea typeface="Tahoma" pitchFamily="34" charset="0"/>
              <a:cs typeface="Times New Roman" pitchFamily="18" charset="0"/>
            </a:endParaRPr>
          </a:p>
        </p:txBody>
      </p:sp>
      <p:sp>
        <p:nvSpPr>
          <p:cNvPr id="4" name="Rectangle 3"/>
          <p:cNvSpPr/>
          <p:nvPr/>
        </p:nvSpPr>
        <p:spPr>
          <a:xfrm>
            <a:off x="502404" y="376301"/>
            <a:ext cx="8139192" cy="553998"/>
          </a:xfrm>
          <a:prstGeom prst="rect">
            <a:avLst/>
          </a:prstGeom>
        </p:spPr>
        <p:txBody>
          <a:bodyPr wrap="square">
            <a:spAutoFit/>
          </a:bodyPr>
          <a:lstStyle/>
          <a:p>
            <a:pPr algn="ctr">
              <a:lnSpc>
                <a:spcPct val="150000"/>
              </a:lnSpc>
            </a:pPr>
            <a:r>
              <a:rPr lang="en-US" sz="2000" b="1" u="sng" smtClean="0">
                <a:solidFill>
                  <a:srgbClr val="FF0000"/>
                </a:solidFill>
                <a:latin typeface="Times New Roman" pitchFamily="18" charset="0"/>
                <a:ea typeface="Tahoma" pitchFamily="34" charset="0"/>
                <a:cs typeface="Times New Roman" pitchFamily="18" charset="0"/>
              </a:rPr>
              <a:t>Tập đọc – Kể chuyện  </a:t>
            </a:r>
            <a:endParaRPr lang="en-US" sz="2000" b="1" u="sng" dirty="0">
              <a:solidFill>
                <a:srgbClr val="FF0000"/>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3798967858"/>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u be thong m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5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1: Nhà vua tìm người tài ra giúp nước bằng cách yêu cầu mỗi làng nộp một con gà trống biết đẻ trứng. Nếu làng đó không tìm được sẽ phải chịu tội nặng, khiến cho ai nấy đều cảm thấy lo sợ.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4630776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2: Cậu bé tới gặp vua và kể lại câu chuyện: bố đẻ ra em bé và cậu bị bắt đi xin sữa. Nhà vua tức giận nhưng rồi cũng nhận ra thách đố của mình là vô lí. Vua thầm khen cậu bé tài giỏi.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1184267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Tranh 3: Đức Vua thử tài cậu bé một lần nữa, bắt cậu xẻ thịt chim sẻ thành ba mâm cỗ. Cậu bé đưa lại chiếc im khâu cho sứ giả yêu cầu nhà vua rèn thành con dao để xẻ thịt chim. </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690418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18141" y="167149"/>
            <a:ext cx="883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defTabSz="957263">
              <a:lnSpc>
                <a:spcPct val="150000"/>
              </a:lnSpc>
              <a:defRPr/>
            </a:pPr>
            <a:r>
              <a:rPr lang="nl-NL" b="0" dirty="0" smtClean="0">
                <a:solidFill>
                  <a:srgbClr val="0033CC"/>
                </a:solidFill>
                <a:latin typeface="UTM Avo" panose="02040603050506020204" pitchFamily="18" charset="0"/>
              </a:rPr>
              <a:t>Nhà vua biết đã tìm ra được người tài giỏi, trọng thưởng cho cậu bé thông minh và gửi cậu vào trường học.</a:t>
            </a:r>
            <a:endParaRPr lang="en-US" sz="8000" b="0" dirty="0">
              <a:solidFill>
                <a:srgbClr val="0033CC"/>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776390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2559" t="2592" r="2441" b="2636"/>
          <a:stretch/>
        </p:blipFill>
        <p:spPr>
          <a:xfrm>
            <a:off x="-3723" y="0"/>
            <a:ext cx="916602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6" name="Picture 12"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172" y="3906441"/>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4315938"/>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AutoShape 14"/>
          <p:cNvSpPr>
            <a:spLocks noChangeArrowheads="1"/>
          </p:cNvSpPr>
          <p:nvPr/>
        </p:nvSpPr>
        <p:spPr bwMode="auto">
          <a:xfrm>
            <a:off x="1143001" y="2628900"/>
            <a:ext cx="302419" cy="32385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0" name="AutoShape 16"/>
          <p:cNvSpPr>
            <a:spLocks noChangeArrowheads="1"/>
          </p:cNvSpPr>
          <p:nvPr/>
        </p:nvSpPr>
        <p:spPr bwMode="auto">
          <a:xfrm>
            <a:off x="3108128" y="41719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2" name="AutoShape 18"/>
          <p:cNvSpPr>
            <a:spLocks noChangeArrowheads="1"/>
          </p:cNvSpPr>
          <p:nvPr/>
        </p:nvSpPr>
        <p:spPr bwMode="auto">
          <a:xfrm>
            <a:off x="1394223" y="28003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3" name="AutoShape 19"/>
          <p:cNvSpPr>
            <a:spLocks noChangeArrowheads="1"/>
          </p:cNvSpPr>
          <p:nvPr/>
        </p:nvSpPr>
        <p:spPr bwMode="auto">
          <a:xfrm>
            <a:off x="4663680" y="434340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7" name="AutoShape 23"/>
          <p:cNvSpPr>
            <a:spLocks noChangeArrowheads="1"/>
          </p:cNvSpPr>
          <p:nvPr/>
        </p:nvSpPr>
        <p:spPr bwMode="auto">
          <a:xfrm>
            <a:off x="940927" y="1702625"/>
            <a:ext cx="251222" cy="3429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0" name="AutoShape 26"/>
          <p:cNvSpPr>
            <a:spLocks noChangeArrowheads="1"/>
          </p:cNvSpPr>
          <p:nvPr/>
        </p:nvSpPr>
        <p:spPr bwMode="auto">
          <a:xfrm>
            <a:off x="2651522" y="417195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1" name="AutoShape 27"/>
          <p:cNvSpPr>
            <a:spLocks noChangeArrowheads="1"/>
          </p:cNvSpPr>
          <p:nvPr/>
        </p:nvSpPr>
        <p:spPr bwMode="auto">
          <a:xfrm>
            <a:off x="1143001" y="11430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2" name="AutoShape 28"/>
          <p:cNvSpPr>
            <a:spLocks noChangeArrowheads="1"/>
          </p:cNvSpPr>
          <p:nvPr/>
        </p:nvSpPr>
        <p:spPr bwMode="auto">
          <a:xfrm>
            <a:off x="2022872" y="36576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3" name="AutoShape 29"/>
          <p:cNvSpPr>
            <a:spLocks noChangeArrowheads="1"/>
          </p:cNvSpPr>
          <p:nvPr/>
        </p:nvSpPr>
        <p:spPr bwMode="auto">
          <a:xfrm>
            <a:off x="6423422" y="49149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4" name="AutoShape 30"/>
          <p:cNvSpPr>
            <a:spLocks noChangeArrowheads="1"/>
          </p:cNvSpPr>
          <p:nvPr/>
        </p:nvSpPr>
        <p:spPr bwMode="auto">
          <a:xfrm>
            <a:off x="7584876" y="1613296"/>
            <a:ext cx="317897"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5" name="AutoShape 31"/>
          <p:cNvSpPr>
            <a:spLocks noChangeArrowheads="1"/>
          </p:cNvSpPr>
          <p:nvPr/>
        </p:nvSpPr>
        <p:spPr bwMode="auto">
          <a:xfrm>
            <a:off x="1863328" y="956334"/>
            <a:ext cx="319088"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7" name="AutoShape 33"/>
          <p:cNvSpPr>
            <a:spLocks noChangeArrowheads="1"/>
          </p:cNvSpPr>
          <p:nvPr/>
        </p:nvSpPr>
        <p:spPr bwMode="auto">
          <a:xfrm>
            <a:off x="1457326" y="19431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8" name="AutoShape 34"/>
          <p:cNvSpPr>
            <a:spLocks noChangeArrowheads="1"/>
          </p:cNvSpPr>
          <p:nvPr/>
        </p:nvSpPr>
        <p:spPr bwMode="auto">
          <a:xfrm>
            <a:off x="2797970" y="724025"/>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9" name="AutoShape 35"/>
          <p:cNvSpPr>
            <a:spLocks noChangeArrowheads="1"/>
          </p:cNvSpPr>
          <p:nvPr/>
        </p:nvSpPr>
        <p:spPr bwMode="auto">
          <a:xfrm>
            <a:off x="6376757" y="664076"/>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1" name="AutoShape 37"/>
          <p:cNvSpPr>
            <a:spLocks noChangeArrowheads="1"/>
          </p:cNvSpPr>
          <p:nvPr/>
        </p:nvSpPr>
        <p:spPr bwMode="auto">
          <a:xfrm>
            <a:off x="1143000" y="628650"/>
            <a:ext cx="314325"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2" name="AutoShape 38"/>
          <p:cNvSpPr>
            <a:spLocks noChangeArrowheads="1"/>
          </p:cNvSpPr>
          <p:nvPr/>
        </p:nvSpPr>
        <p:spPr bwMode="auto">
          <a:xfrm>
            <a:off x="5715000" y="783771"/>
            <a:ext cx="188119"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4" name="AutoShape 40"/>
          <p:cNvSpPr>
            <a:spLocks noChangeArrowheads="1"/>
          </p:cNvSpPr>
          <p:nvPr/>
        </p:nvSpPr>
        <p:spPr bwMode="auto">
          <a:xfrm>
            <a:off x="3217070" y="0"/>
            <a:ext cx="189310" cy="28575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5" name="AutoShape 41"/>
          <p:cNvSpPr>
            <a:spLocks noChangeArrowheads="1"/>
          </p:cNvSpPr>
          <p:nvPr/>
        </p:nvSpPr>
        <p:spPr bwMode="auto">
          <a:xfrm>
            <a:off x="7241381" y="6858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7" name="AutoShape 43"/>
          <p:cNvSpPr>
            <a:spLocks noChangeArrowheads="1"/>
          </p:cNvSpPr>
          <p:nvPr/>
        </p:nvSpPr>
        <p:spPr bwMode="auto">
          <a:xfrm>
            <a:off x="7617619" y="2686050"/>
            <a:ext cx="252413"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8" name="WordArt 3"/>
          <p:cNvSpPr>
            <a:spLocks noChangeArrowheads="1" noChangeShapeType="1" noTextEdit="1"/>
          </p:cNvSpPr>
          <p:nvPr/>
        </p:nvSpPr>
        <p:spPr bwMode="auto">
          <a:xfrm>
            <a:off x="1416844" y="1029167"/>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en-US" sz="2700" kern="10" smtClean="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CỦNG CỐ</a:t>
            </a:r>
            <a:endParaRPr lang="vi-VN" sz="2700" kern="1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endParaRPr>
          </a:p>
        </p:txBody>
      </p:sp>
      <p:pic>
        <p:nvPicPr>
          <p:cNvPr id="2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2" y="0"/>
            <a:ext cx="9153525" cy="5143500"/>
          </a:xfrm>
          <a:prstGeom prst="rect">
            <a:avLst/>
          </a:prstGeom>
        </p:spPr>
      </p:pic>
    </p:spTree>
    <p:extLst>
      <p:ext uri="{BB962C8B-B14F-4D97-AF65-F5344CB8AC3E}">
        <p14:creationId xmlns:p14="http://schemas.microsoft.com/office/powerpoint/2010/main" val="223320542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1518"/>
                                        </p:tgtEl>
                                        <p:attrNameLst>
                                          <p:attrName>style.visibility</p:attrName>
                                        </p:attrNameLst>
                                      </p:cBhvr>
                                      <p:to>
                                        <p:strVal val="visible"/>
                                      </p:to>
                                    </p:set>
                                    <p:anim calcmode="lin" valueType="num">
                                      <p:cBhvr>
                                        <p:cTn id="7" dur="1000" fill="hold"/>
                                        <p:tgtEl>
                                          <p:spTgt spid="21518"/>
                                        </p:tgtEl>
                                        <p:attrNameLst>
                                          <p:attrName>ppt_w</p:attrName>
                                        </p:attrNameLst>
                                      </p:cBhvr>
                                      <p:tavLst>
                                        <p:tav tm="0">
                                          <p:val>
                                            <p:fltVal val="0"/>
                                          </p:val>
                                        </p:tav>
                                        <p:tav tm="100000">
                                          <p:val>
                                            <p:strVal val="#ppt_w"/>
                                          </p:val>
                                        </p:tav>
                                      </p:tavLst>
                                    </p:anim>
                                    <p:anim calcmode="lin" valueType="num">
                                      <p:cBhvr>
                                        <p:cTn id="8" dur="1000" fill="hold"/>
                                        <p:tgtEl>
                                          <p:spTgt spid="21518"/>
                                        </p:tgtEl>
                                        <p:attrNameLst>
                                          <p:attrName>ppt_h</p:attrName>
                                        </p:attrNameLst>
                                      </p:cBhvr>
                                      <p:tavLst>
                                        <p:tav tm="0">
                                          <p:val>
                                            <p:fltVal val="0"/>
                                          </p:val>
                                        </p:tav>
                                        <p:tav tm="100000">
                                          <p:val>
                                            <p:strVal val="#ppt_h"/>
                                          </p:val>
                                        </p:tav>
                                      </p:tavLst>
                                    </p:anim>
                                    <p:anim calcmode="lin" valueType="num">
                                      <p:cBhvr>
                                        <p:cTn id="9" dur="1000" fill="hold"/>
                                        <p:tgtEl>
                                          <p:spTgt spid="21518"/>
                                        </p:tgtEl>
                                        <p:attrNameLst>
                                          <p:attrName>ppt_x</p:attrName>
                                        </p:attrNameLst>
                                      </p:cBhvr>
                                      <p:tavLst>
                                        <p:tav tm="0">
                                          <p:val>
                                            <p:fltVal val="0.5"/>
                                          </p:val>
                                        </p:tav>
                                        <p:tav tm="100000">
                                          <p:val>
                                            <p:strVal val="#ppt_x"/>
                                          </p:val>
                                        </p:tav>
                                      </p:tavLst>
                                    </p:anim>
                                    <p:anim calcmode="lin" valueType="num">
                                      <p:cBhvr>
                                        <p:cTn id="10" dur="1000" fill="hold"/>
                                        <p:tgtEl>
                                          <p:spTgt spid="2151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p:cTn id="13" dur="1000" fill="hold"/>
                                        <p:tgtEl>
                                          <p:spTgt spid="21520"/>
                                        </p:tgtEl>
                                        <p:attrNameLst>
                                          <p:attrName>ppt_w</p:attrName>
                                        </p:attrNameLst>
                                      </p:cBhvr>
                                      <p:tavLst>
                                        <p:tav tm="0">
                                          <p:val>
                                            <p:fltVal val="0"/>
                                          </p:val>
                                        </p:tav>
                                        <p:tav tm="100000">
                                          <p:val>
                                            <p:strVal val="#ppt_w"/>
                                          </p:val>
                                        </p:tav>
                                      </p:tavLst>
                                    </p:anim>
                                    <p:anim calcmode="lin" valueType="num">
                                      <p:cBhvr>
                                        <p:cTn id="14" dur="1000" fill="hold"/>
                                        <p:tgtEl>
                                          <p:spTgt spid="21520"/>
                                        </p:tgtEl>
                                        <p:attrNameLst>
                                          <p:attrName>ppt_h</p:attrName>
                                        </p:attrNameLst>
                                      </p:cBhvr>
                                      <p:tavLst>
                                        <p:tav tm="0">
                                          <p:val>
                                            <p:fltVal val="0"/>
                                          </p:val>
                                        </p:tav>
                                        <p:tav tm="100000">
                                          <p:val>
                                            <p:strVal val="#ppt_h"/>
                                          </p:val>
                                        </p:tav>
                                      </p:tavLst>
                                    </p:anim>
                                    <p:anim calcmode="lin" valueType="num">
                                      <p:cBhvr>
                                        <p:cTn id="15" dur="1000" fill="hold"/>
                                        <p:tgtEl>
                                          <p:spTgt spid="21520"/>
                                        </p:tgtEl>
                                        <p:attrNameLst>
                                          <p:attrName>ppt_x</p:attrName>
                                        </p:attrNameLst>
                                      </p:cBhvr>
                                      <p:tavLst>
                                        <p:tav tm="0">
                                          <p:val>
                                            <p:fltVal val="0.5"/>
                                          </p:val>
                                        </p:tav>
                                        <p:tav tm="100000">
                                          <p:val>
                                            <p:strVal val="#ppt_x"/>
                                          </p:val>
                                        </p:tav>
                                      </p:tavLst>
                                    </p:anim>
                                    <p:anim calcmode="lin" valueType="num">
                                      <p:cBhvr>
                                        <p:cTn id="16" dur="1000" fill="hold"/>
                                        <p:tgtEl>
                                          <p:spTgt spid="2152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1522"/>
                                        </p:tgtEl>
                                        <p:attrNameLst>
                                          <p:attrName>style.visibility</p:attrName>
                                        </p:attrNameLst>
                                      </p:cBhvr>
                                      <p:to>
                                        <p:strVal val="visible"/>
                                      </p:to>
                                    </p:set>
                                    <p:anim calcmode="lin" valueType="num">
                                      <p:cBhvr>
                                        <p:cTn id="19" dur="1000" fill="hold"/>
                                        <p:tgtEl>
                                          <p:spTgt spid="21522"/>
                                        </p:tgtEl>
                                        <p:attrNameLst>
                                          <p:attrName>ppt_w</p:attrName>
                                        </p:attrNameLst>
                                      </p:cBhvr>
                                      <p:tavLst>
                                        <p:tav tm="0">
                                          <p:val>
                                            <p:fltVal val="0"/>
                                          </p:val>
                                        </p:tav>
                                        <p:tav tm="100000">
                                          <p:val>
                                            <p:strVal val="#ppt_w"/>
                                          </p:val>
                                        </p:tav>
                                      </p:tavLst>
                                    </p:anim>
                                    <p:anim calcmode="lin" valueType="num">
                                      <p:cBhvr>
                                        <p:cTn id="20" dur="1000" fill="hold"/>
                                        <p:tgtEl>
                                          <p:spTgt spid="21522"/>
                                        </p:tgtEl>
                                        <p:attrNameLst>
                                          <p:attrName>ppt_h</p:attrName>
                                        </p:attrNameLst>
                                      </p:cBhvr>
                                      <p:tavLst>
                                        <p:tav tm="0">
                                          <p:val>
                                            <p:fltVal val="0"/>
                                          </p:val>
                                        </p:tav>
                                        <p:tav tm="100000">
                                          <p:val>
                                            <p:strVal val="#ppt_h"/>
                                          </p:val>
                                        </p:tav>
                                      </p:tavLst>
                                    </p:anim>
                                    <p:anim calcmode="lin" valueType="num">
                                      <p:cBhvr>
                                        <p:cTn id="21" dur="1000" fill="hold"/>
                                        <p:tgtEl>
                                          <p:spTgt spid="21522"/>
                                        </p:tgtEl>
                                        <p:attrNameLst>
                                          <p:attrName>ppt_x</p:attrName>
                                        </p:attrNameLst>
                                      </p:cBhvr>
                                      <p:tavLst>
                                        <p:tav tm="0">
                                          <p:val>
                                            <p:fltVal val="0.5"/>
                                          </p:val>
                                        </p:tav>
                                        <p:tav tm="100000">
                                          <p:val>
                                            <p:strVal val="#ppt_x"/>
                                          </p:val>
                                        </p:tav>
                                      </p:tavLst>
                                    </p:anim>
                                    <p:anim calcmode="lin" valueType="num">
                                      <p:cBhvr>
                                        <p:cTn id="22" dur="1000" fill="hold"/>
                                        <p:tgtEl>
                                          <p:spTgt spid="2152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1523"/>
                                        </p:tgtEl>
                                        <p:attrNameLst>
                                          <p:attrName>style.visibility</p:attrName>
                                        </p:attrNameLst>
                                      </p:cBhvr>
                                      <p:to>
                                        <p:strVal val="visible"/>
                                      </p:to>
                                    </p:set>
                                    <p:anim calcmode="lin" valueType="num">
                                      <p:cBhvr>
                                        <p:cTn id="25" dur="1000" fill="hold"/>
                                        <p:tgtEl>
                                          <p:spTgt spid="21523"/>
                                        </p:tgtEl>
                                        <p:attrNameLst>
                                          <p:attrName>ppt_w</p:attrName>
                                        </p:attrNameLst>
                                      </p:cBhvr>
                                      <p:tavLst>
                                        <p:tav tm="0">
                                          <p:val>
                                            <p:fltVal val="0"/>
                                          </p:val>
                                        </p:tav>
                                        <p:tav tm="100000">
                                          <p:val>
                                            <p:strVal val="#ppt_w"/>
                                          </p:val>
                                        </p:tav>
                                      </p:tavLst>
                                    </p:anim>
                                    <p:anim calcmode="lin" valueType="num">
                                      <p:cBhvr>
                                        <p:cTn id="26" dur="1000" fill="hold"/>
                                        <p:tgtEl>
                                          <p:spTgt spid="21523"/>
                                        </p:tgtEl>
                                        <p:attrNameLst>
                                          <p:attrName>ppt_h</p:attrName>
                                        </p:attrNameLst>
                                      </p:cBhvr>
                                      <p:tavLst>
                                        <p:tav tm="0">
                                          <p:val>
                                            <p:fltVal val="0"/>
                                          </p:val>
                                        </p:tav>
                                        <p:tav tm="100000">
                                          <p:val>
                                            <p:strVal val="#ppt_h"/>
                                          </p:val>
                                        </p:tav>
                                      </p:tavLst>
                                    </p:anim>
                                    <p:anim calcmode="lin" valueType="num">
                                      <p:cBhvr>
                                        <p:cTn id="27" dur="1000" fill="hold"/>
                                        <p:tgtEl>
                                          <p:spTgt spid="21523"/>
                                        </p:tgtEl>
                                        <p:attrNameLst>
                                          <p:attrName>ppt_x</p:attrName>
                                        </p:attrNameLst>
                                      </p:cBhvr>
                                      <p:tavLst>
                                        <p:tav tm="0">
                                          <p:val>
                                            <p:fltVal val="0.5"/>
                                          </p:val>
                                        </p:tav>
                                        <p:tav tm="100000">
                                          <p:val>
                                            <p:strVal val="#ppt_x"/>
                                          </p:val>
                                        </p:tav>
                                      </p:tavLst>
                                    </p:anim>
                                    <p:anim calcmode="lin" valueType="num">
                                      <p:cBhvr>
                                        <p:cTn id="28" dur="1000" fill="hold"/>
                                        <p:tgtEl>
                                          <p:spTgt spid="2152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1527"/>
                                        </p:tgtEl>
                                        <p:attrNameLst>
                                          <p:attrName>style.visibility</p:attrName>
                                        </p:attrNameLst>
                                      </p:cBhvr>
                                      <p:to>
                                        <p:strVal val="visible"/>
                                      </p:to>
                                    </p:set>
                                    <p:anim calcmode="lin" valueType="num">
                                      <p:cBhvr>
                                        <p:cTn id="31" dur="1000" fill="hold"/>
                                        <p:tgtEl>
                                          <p:spTgt spid="21527"/>
                                        </p:tgtEl>
                                        <p:attrNameLst>
                                          <p:attrName>ppt_w</p:attrName>
                                        </p:attrNameLst>
                                      </p:cBhvr>
                                      <p:tavLst>
                                        <p:tav tm="0">
                                          <p:val>
                                            <p:fltVal val="0"/>
                                          </p:val>
                                        </p:tav>
                                        <p:tav tm="100000">
                                          <p:val>
                                            <p:strVal val="#ppt_w"/>
                                          </p:val>
                                        </p:tav>
                                      </p:tavLst>
                                    </p:anim>
                                    <p:anim calcmode="lin" valueType="num">
                                      <p:cBhvr>
                                        <p:cTn id="32" dur="1000" fill="hold"/>
                                        <p:tgtEl>
                                          <p:spTgt spid="21527"/>
                                        </p:tgtEl>
                                        <p:attrNameLst>
                                          <p:attrName>ppt_h</p:attrName>
                                        </p:attrNameLst>
                                      </p:cBhvr>
                                      <p:tavLst>
                                        <p:tav tm="0">
                                          <p:val>
                                            <p:fltVal val="0"/>
                                          </p:val>
                                        </p:tav>
                                        <p:tav tm="100000">
                                          <p:val>
                                            <p:strVal val="#ppt_h"/>
                                          </p:val>
                                        </p:tav>
                                      </p:tavLst>
                                    </p:anim>
                                    <p:anim calcmode="lin" valueType="num">
                                      <p:cBhvr>
                                        <p:cTn id="33" dur="1000" fill="hold"/>
                                        <p:tgtEl>
                                          <p:spTgt spid="21527"/>
                                        </p:tgtEl>
                                        <p:attrNameLst>
                                          <p:attrName>ppt_x</p:attrName>
                                        </p:attrNameLst>
                                      </p:cBhvr>
                                      <p:tavLst>
                                        <p:tav tm="0">
                                          <p:val>
                                            <p:fltVal val="0.5"/>
                                          </p:val>
                                        </p:tav>
                                        <p:tav tm="100000">
                                          <p:val>
                                            <p:strVal val="#ppt_x"/>
                                          </p:val>
                                        </p:tav>
                                      </p:tavLst>
                                    </p:anim>
                                    <p:anim calcmode="lin" valueType="num">
                                      <p:cBhvr>
                                        <p:cTn id="34" dur="1000" fill="hold"/>
                                        <p:tgtEl>
                                          <p:spTgt spid="215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21530"/>
                                        </p:tgtEl>
                                        <p:attrNameLst>
                                          <p:attrName>style.visibility</p:attrName>
                                        </p:attrNameLst>
                                      </p:cBhvr>
                                      <p:to>
                                        <p:strVal val="visible"/>
                                      </p:to>
                                    </p:set>
                                    <p:anim calcmode="lin" valueType="num">
                                      <p:cBhvr>
                                        <p:cTn id="37" dur="1000" fill="hold"/>
                                        <p:tgtEl>
                                          <p:spTgt spid="21530"/>
                                        </p:tgtEl>
                                        <p:attrNameLst>
                                          <p:attrName>ppt_w</p:attrName>
                                        </p:attrNameLst>
                                      </p:cBhvr>
                                      <p:tavLst>
                                        <p:tav tm="0">
                                          <p:val>
                                            <p:fltVal val="0"/>
                                          </p:val>
                                        </p:tav>
                                        <p:tav tm="100000">
                                          <p:val>
                                            <p:strVal val="#ppt_w"/>
                                          </p:val>
                                        </p:tav>
                                      </p:tavLst>
                                    </p:anim>
                                    <p:anim calcmode="lin" valueType="num">
                                      <p:cBhvr>
                                        <p:cTn id="38" dur="1000" fill="hold"/>
                                        <p:tgtEl>
                                          <p:spTgt spid="21530"/>
                                        </p:tgtEl>
                                        <p:attrNameLst>
                                          <p:attrName>ppt_h</p:attrName>
                                        </p:attrNameLst>
                                      </p:cBhvr>
                                      <p:tavLst>
                                        <p:tav tm="0">
                                          <p:val>
                                            <p:fltVal val="0"/>
                                          </p:val>
                                        </p:tav>
                                        <p:tav tm="100000">
                                          <p:val>
                                            <p:strVal val="#ppt_h"/>
                                          </p:val>
                                        </p:tav>
                                      </p:tavLst>
                                    </p:anim>
                                    <p:anim calcmode="lin" valueType="num">
                                      <p:cBhvr>
                                        <p:cTn id="39" dur="1000" fill="hold"/>
                                        <p:tgtEl>
                                          <p:spTgt spid="21530"/>
                                        </p:tgtEl>
                                        <p:attrNameLst>
                                          <p:attrName>ppt_x</p:attrName>
                                        </p:attrNameLst>
                                      </p:cBhvr>
                                      <p:tavLst>
                                        <p:tav tm="0">
                                          <p:val>
                                            <p:fltVal val="0.5"/>
                                          </p:val>
                                        </p:tav>
                                        <p:tav tm="100000">
                                          <p:val>
                                            <p:strVal val="#ppt_x"/>
                                          </p:val>
                                        </p:tav>
                                      </p:tavLst>
                                    </p:anim>
                                    <p:anim calcmode="lin" valueType="num">
                                      <p:cBhvr>
                                        <p:cTn id="40" dur="1000" fill="hold"/>
                                        <p:tgtEl>
                                          <p:spTgt spid="21530"/>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21531"/>
                                        </p:tgtEl>
                                        <p:attrNameLst>
                                          <p:attrName>style.visibility</p:attrName>
                                        </p:attrNameLst>
                                      </p:cBhvr>
                                      <p:to>
                                        <p:strVal val="visible"/>
                                      </p:to>
                                    </p:set>
                                    <p:anim calcmode="lin" valueType="num">
                                      <p:cBhvr>
                                        <p:cTn id="43" dur="1000" fill="hold"/>
                                        <p:tgtEl>
                                          <p:spTgt spid="21531"/>
                                        </p:tgtEl>
                                        <p:attrNameLst>
                                          <p:attrName>ppt_w</p:attrName>
                                        </p:attrNameLst>
                                      </p:cBhvr>
                                      <p:tavLst>
                                        <p:tav tm="0">
                                          <p:val>
                                            <p:fltVal val="0"/>
                                          </p:val>
                                        </p:tav>
                                        <p:tav tm="100000">
                                          <p:val>
                                            <p:strVal val="#ppt_w"/>
                                          </p:val>
                                        </p:tav>
                                      </p:tavLst>
                                    </p:anim>
                                    <p:anim calcmode="lin" valueType="num">
                                      <p:cBhvr>
                                        <p:cTn id="44" dur="1000" fill="hold"/>
                                        <p:tgtEl>
                                          <p:spTgt spid="21531"/>
                                        </p:tgtEl>
                                        <p:attrNameLst>
                                          <p:attrName>ppt_h</p:attrName>
                                        </p:attrNameLst>
                                      </p:cBhvr>
                                      <p:tavLst>
                                        <p:tav tm="0">
                                          <p:val>
                                            <p:fltVal val="0"/>
                                          </p:val>
                                        </p:tav>
                                        <p:tav tm="100000">
                                          <p:val>
                                            <p:strVal val="#ppt_h"/>
                                          </p:val>
                                        </p:tav>
                                      </p:tavLst>
                                    </p:anim>
                                    <p:anim calcmode="lin" valueType="num">
                                      <p:cBhvr>
                                        <p:cTn id="45" dur="1000" fill="hold"/>
                                        <p:tgtEl>
                                          <p:spTgt spid="21531"/>
                                        </p:tgtEl>
                                        <p:attrNameLst>
                                          <p:attrName>ppt_x</p:attrName>
                                        </p:attrNameLst>
                                      </p:cBhvr>
                                      <p:tavLst>
                                        <p:tav tm="0">
                                          <p:val>
                                            <p:fltVal val="0.5"/>
                                          </p:val>
                                        </p:tav>
                                        <p:tav tm="100000">
                                          <p:val>
                                            <p:strVal val="#ppt_x"/>
                                          </p:val>
                                        </p:tav>
                                      </p:tavLst>
                                    </p:anim>
                                    <p:anim calcmode="lin" valueType="num">
                                      <p:cBhvr>
                                        <p:cTn id="46" dur="1000" fill="hold"/>
                                        <p:tgtEl>
                                          <p:spTgt spid="21531"/>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21532"/>
                                        </p:tgtEl>
                                        <p:attrNameLst>
                                          <p:attrName>style.visibility</p:attrName>
                                        </p:attrNameLst>
                                      </p:cBhvr>
                                      <p:to>
                                        <p:strVal val="visible"/>
                                      </p:to>
                                    </p:set>
                                    <p:anim calcmode="lin" valueType="num">
                                      <p:cBhvr>
                                        <p:cTn id="49" dur="1000" fill="hold"/>
                                        <p:tgtEl>
                                          <p:spTgt spid="21532"/>
                                        </p:tgtEl>
                                        <p:attrNameLst>
                                          <p:attrName>ppt_w</p:attrName>
                                        </p:attrNameLst>
                                      </p:cBhvr>
                                      <p:tavLst>
                                        <p:tav tm="0">
                                          <p:val>
                                            <p:fltVal val="0"/>
                                          </p:val>
                                        </p:tav>
                                        <p:tav tm="100000">
                                          <p:val>
                                            <p:strVal val="#ppt_w"/>
                                          </p:val>
                                        </p:tav>
                                      </p:tavLst>
                                    </p:anim>
                                    <p:anim calcmode="lin" valueType="num">
                                      <p:cBhvr>
                                        <p:cTn id="50" dur="1000" fill="hold"/>
                                        <p:tgtEl>
                                          <p:spTgt spid="21532"/>
                                        </p:tgtEl>
                                        <p:attrNameLst>
                                          <p:attrName>ppt_h</p:attrName>
                                        </p:attrNameLst>
                                      </p:cBhvr>
                                      <p:tavLst>
                                        <p:tav tm="0">
                                          <p:val>
                                            <p:fltVal val="0"/>
                                          </p:val>
                                        </p:tav>
                                        <p:tav tm="100000">
                                          <p:val>
                                            <p:strVal val="#ppt_h"/>
                                          </p:val>
                                        </p:tav>
                                      </p:tavLst>
                                    </p:anim>
                                    <p:anim calcmode="lin" valueType="num">
                                      <p:cBhvr>
                                        <p:cTn id="51" dur="1000" fill="hold"/>
                                        <p:tgtEl>
                                          <p:spTgt spid="21532"/>
                                        </p:tgtEl>
                                        <p:attrNameLst>
                                          <p:attrName>ppt_x</p:attrName>
                                        </p:attrNameLst>
                                      </p:cBhvr>
                                      <p:tavLst>
                                        <p:tav tm="0">
                                          <p:val>
                                            <p:fltVal val="0.5"/>
                                          </p:val>
                                        </p:tav>
                                        <p:tav tm="100000">
                                          <p:val>
                                            <p:strVal val="#ppt_x"/>
                                          </p:val>
                                        </p:tav>
                                      </p:tavLst>
                                    </p:anim>
                                    <p:anim calcmode="lin" valueType="num">
                                      <p:cBhvr>
                                        <p:cTn id="52" dur="1000" fill="hold"/>
                                        <p:tgtEl>
                                          <p:spTgt spid="21532"/>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21533"/>
                                        </p:tgtEl>
                                        <p:attrNameLst>
                                          <p:attrName>style.visibility</p:attrName>
                                        </p:attrNameLst>
                                      </p:cBhvr>
                                      <p:to>
                                        <p:strVal val="visible"/>
                                      </p:to>
                                    </p:set>
                                    <p:anim calcmode="lin" valueType="num">
                                      <p:cBhvr>
                                        <p:cTn id="55" dur="1000" fill="hold"/>
                                        <p:tgtEl>
                                          <p:spTgt spid="21533"/>
                                        </p:tgtEl>
                                        <p:attrNameLst>
                                          <p:attrName>ppt_w</p:attrName>
                                        </p:attrNameLst>
                                      </p:cBhvr>
                                      <p:tavLst>
                                        <p:tav tm="0">
                                          <p:val>
                                            <p:fltVal val="0"/>
                                          </p:val>
                                        </p:tav>
                                        <p:tav tm="100000">
                                          <p:val>
                                            <p:strVal val="#ppt_w"/>
                                          </p:val>
                                        </p:tav>
                                      </p:tavLst>
                                    </p:anim>
                                    <p:anim calcmode="lin" valueType="num">
                                      <p:cBhvr>
                                        <p:cTn id="56" dur="1000" fill="hold"/>
                                        <p:tgtEl>
                                          <p:spTgt spid="21533"/>
                                        </p:tgtEl>
                                        <p:attrNameLst>
                                          <p:attrName>ppt_h</p:attrName>
                                        </p:attrNameLst>
                                      </p:cBhvr>
                                      <p:tavLst>
                                        <p:tav tm="0">
                                          <p:val>
                                            <p:fltVal val="0"/>
                                          </p:val>
                                        </p:tav>
                                        <p:tav tm="100000">
                                          <p:val>
                                            <p:strVal val="#ppt_h"/>
                                          </p:val>
                                        </p:tav>
                                      </p:tavLst>
                                    </p:anim>
                                    <p:anim calcmode="lin" valueType="num">
                                      <p:cBhvr>
                                        <p:cTn id="57" dur="1000" fill="hold"/>
                                        <p:tgtEl>
                                          <p:spTgt spid="21533"/>
                                        </p:tgtEl>
                                        <p:attrNameLst>
                                          <p:attrName>ppt_x</p:attrName>
                                        </p:attrNameLst>
                                      </p:cBhvr>
                                      <p:tavLst>
                                        <p:tav tm="0">
                                          <p:val>
                                            <p:fltVal val="0.5"/>
                                          </p:val>
                                        </p:tav>
                                        <p:tav tm="100000">
                                          <p:val>
                                            <p:strVal val="#ppt_x"/>
                                          </p:val>
                                        </p:tav>
                                      </p:tavLst>
                                    </p:anim>
                                    <p:anim calcmode="lin" valueType="num">
                                      <p:cBhvr>
                                        <p:cTn id="58" dur="1000" fill="hold"/>
                                        <p:tgtEl>
                                          <p:spTgt spid="21533"/>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1534"/>
                                        </p:tgtEl>
                                        <p:attrNameLst>
                                          <p:attrName>style.visibility</p:attrName>
                                        </p:attrNameLst>
                                      </p:cBhvr>
                                      <p:to>
                                        <p:strVal val="visible"/>
                                      </p:to>
                                    </p:set>
                                    <p:anim calcmode="lin" valueType="num">
                                      <p:cBhvr>
                                        <p:cTn id="61" dur="1000" fill="hold"/>
                                        <p:tgtEl>
                                          <p:spTgt spid="21534"/>
                                        </p:tgtEl>
                                        <p:attrNameLst>
                                          <p:attrName>ppt_w</p:attrName>
                                        </p:attrNameLst>
                                      </p:cBhvr>
                                      <p:tavLst>
                                        <p:tav tm="0">
                                          <p:val>
                                            <p:fltVal val="0"/>
                                          </p:val>
                                        </p:tav>
                                        <p:tav tm="100000">
                                          <p:val>
                                            <p:strVal val="#ppt_w"/>
                                          </p:val>
                                        </p:tav>
                                      </p:tavLst>
                                    </p:anim>
                                    <p:anim calcmode="lin" valueType="num">
                                      <p:cBhvr>
                                        <p:cTn id="62" dur="1000" fill="hold"/>
                                        <p:tgtEl>
                                          <p:spTgt spid="21534"/>
                                        </p:tgtEl>
                                        <p:attrNameLst>
                                          <p:attrName>ppt_h</p:attrName>
                                        </p:attrNameLst>
                                      </p:cBhvr>
                                      <p:tavLst>
                                        <p:tav tm="0">
                                          <p:val>
                                            <p:fltVal val="0"/>
                                          </p:val>
                                        </p:tav>
                                        <p:tav tm="100000">
                                          <p:val>
                                            <p:strVal val="#ppt_h"/>
                                          </p:val>
                                        </p:tav>
                                      </p:tavLst>
                                    </p:anim>
                                    <p:anim calcmode="lin" valueType="num">
                                      <p:cBhvr>
                                        <p:cTn id="63" dur="1000" fill="hold"/>
                                        <p:tgtEl>
                                          <p:spTgt spid="21534"/>
                                        </p:tgtEl>
                                        <p:attrNameLst>
                                          <p:attrName>ppt_x</p:attrName>
                                        </p:attrNameLst>
                                      </p:cBhvr>
                                      <p:tavLst>
                                        <p:tav tm="0">
                                          <p:val>
                                            <p:fltVal val="0.5"/>
                                          </p:val>
                                        </p:tav>
                                        <p:tav tm="100000">
                                          <p:val>
                                            <p:strVal val="#ppt_x"/>
                                          </p:val>
                                        </p:tav>
                                      </p:tavLst>
                                    </p:anim>
                                    <p:anim calcmode="lin" valueType="num">
                                      <p:cBhvr>
                                        <p:cTn id="64" dur="1000" fill="hold"/>
                                        <p:tgtEl>
                                          <p:spTgt spid="21534"/>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1535"/>
                                        </p:tgtEl>
                                        <p:attrNameLst>
                                          <p:attrName>style.visibility</p:attrName>
                                        </p:attrNameLst>
                                      </p:cBhvr>
                                      <p:to>
                                        <p:strVal val="visible"/>
                                      </p:to>
                                    </p:set>
                                    <p:anim calcmode="lin" valueType="num">
                                      <p:cBhvr>
                                        <p:cTn id="67" dur="1000" fill="hold"/>
                                        <p:tgtEl>
                                          <p:spTgt spid="21535"/>
                                        </p:tgtEl>
                                        <p:attrNameLst>
                                          <p:attrName>ppt_w</p:attrName>
                                        </p:attrNameLst>
                                      </p:cBhvr>
                                      <p:tavLst>
                                        <p:tav tm="0">
                                          <p:val>
                                            <p:fltVal val="0"/>
                                          </p:val>
                                        </p:tav>
                                        <p:tav tm="100000">
                                          <p:val>
                                            <p:strVal val="#ppt_w"/>
                                          </p:val>
                                        </p:tav>
                                      </p:tavLst>
                                    </p:anim>
                                    <p:anim calcmode="lin" valueType="num">
                                      <p:cBhvr>
                                        <p:cTn id="68" dur="1000" fill="hold"/>
                                        <p:tgtEl>
                                          <p:spTgt spid="21535"/>
                                        </p:tgtEl>
                                        <p:attrNameLst>
                                          <p:attrName>ppt_h</p:attrName>
                                        </p:attrNameLst>
                                      </p:cBhvr>
                                      <p:tavLst>
                                        <p:tav tm="0">
                                          <p:val>
                                            <p:fltVal val="0"/>
                                          </p:val>
                                        </p:tav>
                                        <p:tav tm="100000">
                                          <p:val>
                                            <p:strVal val="#ppt_h"/>
                                          </p:val>
                                        </p:tav>
                                      </p:tavLst>
                                    </p:anim>
                                    <p:anim calcmode="lin" valueType="num">
                                      <p:cBhvr>
                                        <p:cTn id="69" dur="1000" fill="hold"/>
                                        <p:tgtEl>
                                          <p:spTgt spid="21535"/>
                                        </p:tgtEl>
                                        <p:attrNameLst>
                                          <p:attrName>ppt_x</p:attrName>
                                        </p:attrNameLst>
                                      </p:cBhvr>
                                      <p:tavLst>
                                        <p:tav tm="0">
                                          <p:val>
                                            <p:fltVal val="0.5"/>
                                          </p:val>
                                        </p:tav>
                                        <p:tav tm="100000">
                                          <p:val>
                                            <p:strVal val="#ppt_x"/>
                                          </p:val>
                                        </p:tav>
                                      </p:tavLst>
                                    </p:anim>
                                    <p:anim calcmode="lin" valueType="num">
                                      <p:cBhvr>
                                        <p:cTn id="70" dur="1000" fill="hold"/>
                                        <p:tgtEl>
                                          <p:spTgt spid="2153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1537"/>
                                        </p:tgtEl>
                                        <p:attrNameLst>
                                          <p:attrName>style.visibility</p:attrName>
                                        </p:attrNameLst>
                                      </p:cBhvr>
                                      <p:to>
                                        <p:strVal val="visible"/>
                                      </p:to>
                                    </p:set>
                                    <p:anim calcmode="lin" valueType="num">
                                      <p:cBhvr>
                                        <p:cTn id="73" dur="1000" fill="hold"/>
                                        <p:tgtEl>
                                          <p:spTgt spid="21537"/>
                                        </p:tgtEl>
                                        <p:attrNameLst>
                                          <p:attrName>ppt_w</p:attrName>
                                        </p:attrNameLst>
                                      </p:cBhvr>
                                      <p:tavLst>
                                        <p:tav tm="0">
                                          <p:val>
                                            <p:fltVal val="0"/>
                                          </p:val>
                                        </p:tav>
                                        <p:tav tm="100000">
                                          <p:val>
                                            <p:strVal val="#ppt_w"/>
                                          </p:val>
                                        </p:tav>
                                      </p:tavLst>
                                    </p:anim>
                                    <p:anim calcmode="lin" valueType="num">
                                      <p:cBhvr>
                                        <p:cTn id="74" dur="1000" fill="hold"/>
                                        <p:tgtEl>
                                          <p:spTgt spid="21537"/>
                                        </p:tgtEl>
                                        <p:attrNameLst>
                                          <p:attrName>ppt_h</p:attrName>
                                        </p:attrNameLst>
                                      </p:cBhvr>
                                      <p:tavLst>
                                        <p:tav tm="0">
                                          <p:val>
                                            <p:fltVal val="0"/>
                                          </p:val>
                                        </p:tav>
                                        <p:tav tm="100000">
                                          <p:val>
                                            <p:strVal val="#ppt_h"/>
                                          </p:val>
                                        </p:tav>
                                      </p:tavLst>
                                    </p:anim>
                                    <p:anim calcmode="lin" valueType="num">
                                      <p:cBhvr>
                                        <p:cTn id="75" dur="1000" fill="hold"/>
                                        <p:tgtEl>
                                          <p:spTgt spid="21537"/>
                                        </p:tgtEl>
                                        <p:attrNameLst>
                                          <p:attrName>ppt_x</p:attrName>
                                        </p:attrNameLst>
                                      </p:cBhvr>
                                      <p:tavLst>
                                        <p:tav tm="0">
                                          <p:val>
                                            <p:fltVal val="0.5"/>
                                          </p:val>
                                        </p:tav>
                                        <p:tav tm="100000">
                                          <p:val>
                                            <p:strVal val="#ppt_x"/>
                                          </p:val>
                                        </p:tav>
                                      </p:tavLst>
                                    </p:anim>
                                    <p:anim calcmode="lin" valueType="num">
                                      <p:cBhvr>
                                        <p:cTn id="76" dur="1000" fill="hold"/>
                                        <p:tgtEl>
                                          <p:spTgt spid="2153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1538"/>
                                        </p:tgtEl>
                                        <p:attrNameLst>
                                          <p:attrName>style.visibility</p:attrName>
                                        </p:attrNameLst>
                                      </p:cBhvr>
                                      <p:to>
                                        <p:strVal val="visible"/>
                                      </p:to>
                                    </p:set>
                                    <p:anim calcmode="lin" valueType="num">
                                      <p:cBhvr>
                                        <p:cTn id="79" dur="1000" fill="hold"/>
                                        <p:tgtEl>
                                          <p:spTgt spid="21538"/>
                                        </p:tgtEl>
                                        <p:attrNameLst>
                                          <p:attrName>ppt_w</p:attrName>
                                        </p:attrNameLst>
                                      </p:cBhvr>
                                      <p:tavLst>
                                        <p:tav tm="0">
                                          <p:val>
                                            <p:fltVal val="0"/>
                                          </p:val>
                                        </p:tav>
                                        <p:tav tm="100000">
                                          <p:val>
                                            <p:strVal val="#ppt_w"/>
                                          </p:val>
                                        </p:tav>
                                      </p:tavLst>
                                    </p:anim>
                                    <p:anim calcmode="lin" valueType="num">
                                      <p:cBhvr>
                                        <p:cTn id="80" dur="1000" fill="hold"/>
                                        <p:tgtEl>
                                          <p:spTgt spid="21538"/>
                                        </p:tgtEl>
                                        <p:attrNameLst>
                                          <p:attrName>ppt_h</p:attrName>
                                        </p:attrNameLst>
                                      </p:cBhvr>
                                      <p:tavLst>
                                        <p:tav tm="0">
                                          <p:val>
                                            <p:fltVal val="0"/>
                                          </p:val>
                                        </p:tav>
                                        <p:tav tm="100000">
                                          <p:val>
                                            <p:strVal val="#ppt_h"/>
                                          </p:val>
                                        </p:tav>
                                      </p:tavLst>
                                    </p:anim>
                                    <p:anim calcmode="lin" valueType="num">
                                      <p:cBhvr>
                                        <p:cTn id="81" dur="1000" fill="hold"/>
                                        <p:tgtEl>
                                          <p:spTgt spid="21538"/>
                                        </p:tgtEl>
                                        <p:attrNameLst>
                                          <p:attrName>ppt_x</p:attrName>
                                        </p:attrNameLst>
                                      </p:cBhvr>
                                      <p:tavLst>
                                        <p:tav tm="0">
                                          <p:val>
                                            <p:fltVal val="0.5"/>
                                          </p:val>
                                        </p:tav>
                                        <p:tav tm="100000">
                                          <p:val>
                                            <p:strVal val="#ppt_x"/>
                                          </p:val>
                                        </p:tav>
                                      </p:tavLst>
                                    </p:anim>
                                    <p:anim calcmode="lin" valueType="num">
                                      <p:cBhvr>
                                        <p:cTn id="82" dur="1000" fill="hold"/>
                                        <p:tgtEl>
                                          <p:spTgt spid="2153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1539"/>
                                        </p:tgtEl>
                                        <p:attrNameLst>
                                          <p:attrName>style.visibility</p:attrName>
                                        </p:attrNameLst>
                                      </p:cBhvr>
                                      <p:to>
                                        <p:strVal val="visible"/>
                                      </p:to>
                                    </p:set>
                                    <p:anim calcmode="lin" valueType="num">
                                      <p:cBhvr>
                                        <p:cTn id="85" dur="1000" fill="hold"/>
                                        <p:tgtEl>
                                          <p:spTgt spid="21539"/>
                                        </p:tgtEl>
                                        <p:attrNameLst>
                                          <p:attrName>ppt_w</p:attrName>
                                        </p:attrNameLst>
                                      </p:cBhvr>
                                      <p:tavLst>
                                        <p:tav tm="0">
                                          <p:val>
                                            <p:fltVal val="0"/>
                                          </p:val>
                                        </p:tav>
                                        <p:tav tm="100000">
                                          <p:val>
                                            <p:strVal val="#ppt_w"/>
                                          </p:val>
                                        </p:tav>
                                      </p:tavLst>
                                    </p:anim>
                                    <p:anim calcmode="lin" valueType="num">
                                      <p:cBhvr>
                                        <p:cTn id="86" dur="1000" fill="hold"/>
                                        <p:tgtEl>
                                          <p:spTgt spid="21539"/>
                                        </p:tgtEl>
                                        <p:attrNameLst>
                                          <p:attrName>ppt_h</p:attrName>
                                        </p:attrNameLst>
                                      </p:cBhvr>
                                      <p:tavLst>
                                        <p:tav tm="0">
                                          <p:val>
                                            <p:fltVal val="0"/>
                                          </p:val>
                                        </p:tav>
                                        <p:tav tm="100000">
                                          <p:val>
                                            <p:strVal val="#ppt_h"/>
                                          </p:val>
                                        </p:tav>
                                      </p:tavLst>
                                    </p:anim>
                                    <p:anim calcmode="lin" valueType="num">
                                      <p:cBhvr>
                                        <p:cTn id="87" dur="1000" fill="hold"/>
                                        <p:tgtEl>
                                          <p:spTgt spid="21539"/>
                                        </p:tgtEl>
                                        <p:attrNameLst>
                                          <p:attrName>ppt_x</p:attrName>
                                        </p:attrNameLst>
                                      </p:cBhvr>
                                      <p:tavLst>
                                        <p:tav tm="0">
                                          <p:val>
                                            <p:fltVal val="0.5"/>
                                          </p:val>
                                        </p:tav>
                                        <p:tav tm="100000">
                                          <p:val>
                                            <p:strVal val="#ppt_x"/>
                                          </p:val>
                                        </p:tav>
                                      </p:tavLst>
                                    </p:anim>
                                    <p:anim calcmode="lin" valueType="num">
                                      <p:cBhvr>
                                        <p:cTn id="88" dur="1000" fill="hold"/>
                                        <p:tgtEl>
                                          <p:spTgt spid="2153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1541"/>
                                        </p:tgtEl>
                                        <p:attrNameLst>
                                          <p:attrName>style.visibility</p:attrName>
                                        </p:attrNameLst>
                                      </p:cBhvr>
                                      <p:to>
                                        <p:strVal val="visible"/>
                                      </p:to>
                                    </p:set>
                                    <p:anim calcmode="lin" valueType="num">
                                      <p:cBhvr>
                                        <p:cTn id="91" dur="1000" fill="hold"/>
                                        <p:tgtEl>
                                          <p:spTgt spid="21541"/>
                                        </p:tgtEl>
                                        <p:attrNameLst>
                                          <p:attrName>ppt_w</p:attrName>
                                        </p:attrNameLst>
                                      </p:cBhvr>
                                      <p:tavLst>
                                        <p:tav tm="0">
                                          <p:val>
                                            <p:fltVal val="0"/>
                                          </p:val>
                                        </p:tav>
                                        <p:tav tm="100000">
                                          <p:val>
                                            <p:strVal val="#ppt_w"/>
                                          </p:val>
                                        </p:tav>
                                      </p:tavLst>
                                    </p:anim>
                                    <p:anim calcmode="lin" valueType="num">
                                      <p:cBhvr>
                                        <p:cTn id="92" dur="1000" fill="hold"/>
                                        <p:tgtEl>
                                          <p:spTgt spid="21541"/>
                                        </p:tgtEl>
                                        <p:attrNameLst>
                                          <p:attrName>ppt_h</p:attrName>
                                        </p:attrNameLst>
                                      </p:cBhvr>
                                      <p:tavLst>
                                        <p:tav tm="0">
                                          <p:val>
                                            <p:fltVal val="0"/>
                                          </p:val>
                                        </p:tav>
                                        <p:tav tm="100000">
                                          <p:val>
                                            <p:strVal val="#ppt_h"/>
                                          </p:val>
                                        </p:tav>
                                      </p:tavLst>
                                    </p:anim>
                                    <p:anim calcmode="lin" valueType="num">
                                      <p:cBhvr>
                                        <p:cTn id="93" dur="1000" fill="hold"/>
                                        <p:tgtEl>
                                          <p:spTgt spid="21541"/>
                                        </p:tgtEl>
                                        <p:attrNameLst>
                                          <p:attrName>ppt_x</p:attrName>
                                        </p:attrNameLst>
                                      </p:cBhvr>
                                      <p:tavLst>
                                        <p:tav tm="0">
                                          <p:val>
                                            <p:fltVal val="0.5"/>
                                          </p:val>
                                        </p:tav>
                                        <p:tav tm="100000">
                                          <p:val>
                                            <p:strVal val="#ppt_x"/>
                                          </p:val>
                                        </p:tav>
                                      </p:tavLst>
                                    </p:anim>
                                    <p:anim calcmode="lin" valueType="num">
                                      <p:cBhvr>
                                        <p:cTn id="94" dur="1000" fill="hold"/>
                                        <p:tgtEl>
                                          <p:spTgt spid="2154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21542"/>
                                        </p:tgtEl>
                                        <p:attrNameLst>
                                          <p:attrName>style.visibility</p:attrName>
                                        </p:attrNameLst>
                                      </p:cBhvr>
                                      <p:to>
                                        <p:strVal val="visible"/>
                                      </p:to>
                                    </p:set>
                                    <p:anim calcmode="lin" valueType="num">
                                      <p:cBhvr>
                                        <p:cTn id="97" dur="1000" fill="hold"/>
                                        <p:tgtEl>
                                          <p:spTgt spid="21542"/>
                                        </p:tgtEl>
                                        <p:attrNameLst>
                                          <p:attrName>ppt_w</p:attrName>
                                        </p:attrNameLst>
                                      </p:cBhvr>
                                      <p:tavLst>
                                        <p:tav tm="0">
                                          <p:val>
                                            <p:fltVal val="0"/>
                                          </p:val>
                                        </p:tav>
                                        <p:tav tm="100000">
                                          <p:val>
                                            <p:strVal val="#ppt_w"/>
                                          </p:val>
                                        </p:tav>
                                      </p:tavLst>
                                    </p:anim>
                                    <p:anim calcmode="lin" valueType="num">
                                      <p:cBhvr>
                                        <p:cTn id="98" dur="1000" fill="hold"/>
                                        <p:tgtEl>
                                          <p:spTgt spid="21542"/>
                                        </p:tgtEl>
                                        <p:attrNameLst>
                                          <p:attrName>ppt_h</p:attrName>
                                        </p:attrNameLst>
                                      </p:cBhvr>
                                      <p:tavLst>
                                        <p:tav tm="0">
                                          <p:val>
                                            <p:fltVal val="0"/>
                                          </p:val>
                                        </p:tav>
                                        <p:tav tm="100000">
                                          <p:val>
                                            <p:strVal val="#ppt_h"/>
                                          </p:val>
                                        </p:tav>
                                      </p:tavLst>
                                    </p:anim>
                                    <p:anim calcmode="lin" valueType="num">
                                      <p:cBhvr>
                                        <p:cTn id="99" dur="1000" fill="hold"/>
                                        <p:tgtEl>
                                          <p:spTgt spid="21542"/>
                                        </p:tgtEl>
                                        <p:attrNameLst>
                                          <p:attrName>ppt_x</p:attrName>
                                        </p:attrNameLst>
                                      </p:cBhvr>
                                      <p:tavLst>
                                        <p:tav tm="0">
                                          <p:val>
                                            <p:fltVal val="0.5"/>
                                          </p:val>
                                        </p:tav>
                                        <p:tav tm="100000">
                                          <p:val>
                                            <p:strVal val="#ppt_x"/>
                                          </p:val>
                                        </p:tav>
                                      </p:tavLst>
                                    </p:anim>
                                    <p:anim calcmode="lin" valueType="num">
                                      <p:cBhvr>
                                        <p:cTn id="100" dur="1000" fill="hold"/>
                                        <p:tgtEl>
                                          <p:spTgt spid="2154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0"/>
                                  </p:stCondLst>
                                  <p:childTnLst>
                                    <p:set>
                                      <p:cBhvr>
                                        <p:cTn id="102" dur="1" fill="hold">
                                          <p:stCondLst>
                                            <p:cond delay="0"/>
                                          </p:stCondLst>
                                        </p:cTn>
                                        <p:tgtEl>
                                          <p:spTgt spid="21544"/>
                                        </p:tgtEl>
                                        <p:attrNameLst>
                                          <p:attrName>style.visibility</p:attrName>
                                        </p:attrNameLst>
                                      </p:cBhvr>
                                      <p:to>
                                        <p:strVal val="visible"/>
                                      </p:to>
                                    </p:set>
                                    <p:anim calcmode="lin" valueType="num">
                                      <p:cBhvr>
                                        <p:cTn id="103" dur="1000" fill="hold"/>
                                        <p:tgtEl>
                                          <p:spTgt spid="21544"/>
                                        </p:tgtEl>
                                        <p:attrNameLst>
                                          <p:attrName>ppt_w</p:attrName>
                                        </p:attrNameLst>
                                      </p:cBhvr>
                                      <p:tavLst>
                                        <p:tav tm="0">
                                          <p:val>
                                            <p:fltVal val="0"/>
                                          </p:val>
                                        </p:tav>
                                        <p:tav tm="100000">
                                          <p:val>
                                            <p:strVal val="#ppt_w"/>
                                          </p:val>
                                        </p:tav>
                                      </p:tavLst>
                                    </p:anim>
                                    <p:anim calcmode="lin" valueType="num">
                                      <p:cBhvr>
                                        <p:cTn id="104" dur="1000" fill="hold"/>
                                        <p:tgtEl>
                                          <p:spTgt spid="21544"/>
                                        </p:tgtEl>
                                        <p:attrNameLst>
                                          <p:attrName>ppt_h</p:attrName>
                                        </p:attrNameLst>
                                      </p:cBhvr>
                                      <p:tavLst>
                                        <p:tav tm="0">
                                          <p:val>
                                            <p:fltVal val="0"/>
                                          </p:val>
                                        </p:tav>
                                        <p:tav tm="100000">
                                          <p:val>
                                            <p:strVal val="#ppt_h"/>
                                          </p:val>
                                        </p:tav>
                                      </p:tavLst>
                                    </p:anim>
                                    <p:anim calcmode="lin" valueType="num">
                                      <p:cBhvr>
                                        <p:cTn id="105" dur="1000" fill="hold"/>
                                        <p:tgtEl>
                                          <p:spTgt spid="21544"/>
                                        </p:tgtEl>
                                        <p:attrNameLst>
                                          <p:attrName>ppt_x</p:attrName>
                                        </p:attrNameLst>
                                      </p:cBhvr>
                                      <p:tavLst>
                                        <p:tav tm="0">
                                          <p:val>
                                            <p:fltVal val="0.5"/>
                                          </p:val>
                                        </p:tav>
                                        <p:tav tm="100000">
                                          <p:val>
                                            <p:strVal val="#ppt_x"/>
                                          </p:val>
                                        </p:tav>
                                      </p:tavLst>
                                    </p:anim>
                                    <p:anim calcmode="lin" valueType="num">
                                      <p:cBhvr>
                                        <p:cTn id="106" dur="1000" fill="hold"/>
                                        <p:tgtEl>
                                          <p:spTgt spid="21544"/>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500"/>
                                  </p:stCondLst>
                                  <p:childTnLst>
                                    <p:set>
                                      <p:cBhvr>
                                        <p:cTn id="108" dur="1" fill="hold">
                                          <p:stCondLst>
                                            <p:cond delay="0"/>
                                          </p:stCondLst>
                                        </p:cTn>
                                        <p:tgtEl>
                                          <p:spTgt spid="21545"/>
                                        </p:tgtEl>
                                        <p:attrNameLst>
                                          <p:attrName>style.visibility</p:attrName>
                                        </p:attrNameLst>
                                      </p:cBhvr>
                                      <p:to>
                                        <p:strVal val="visible"/>
                                      </p:to>
                                    </p:set>
                                    <p:anim calcmode="lin" valueType="num">
                                      <p:cBhvr>
                                        <p:cTn id="109" dur="1000" fill="hold"/>
                                        <p:tgtEl>
                                          <p:spTgt spid="21545"/>
                                        </p:tgtEl>
                                        <p:attrNameLst>
                                          <p:attrName>ppt_w</p:attrName>
                                        </p:attrNameLst>
                                      </p:cBhvr>
                                      <p:tavLst>
                                        <p:tav tm="0">
                                          <p:val>
                                            <p:fltVal val="0"/>
                                          </p:val>
                                        </p:tav>
                                        <p:tav tm="100000">
                                          <p:val>
                                            <p:strVal val="#ppt_w"/>
                                          </p:val>
                                        </p:tav>
                                      </p:tavLst>
                                    </p:anim>
                                    <p:anim calcmode="lin" valueType="num">
                                      <p:cBhvr>
                                        <p:cTn id="110" dur="1000" fill="hold"/>
                                        <p:tgtEl>
                                          <p:spTgt spid="21545"/>
                                        </p:tgtEl>
                                        <p:attrNameLst>
                                          <p:attrName>ppt_h</p:attrName>
                                        </p:attrNameLst>
                                      </p:cBhvr>
                                      <p:tavLst>
                                        <p:tav tm="0">
                                          <p:val>
                                            <p:fltVal val="0"/>
                                          </p:val>
                                        </p:tav>
                                        <p:tav tm="100000">
                                          <p:val>
                                            <p:strVal val="#ppt_h"/>
                                          </p:val>
                                        </p:tav>
                                      </p:tavLst>
                                    </p:anim>
                                    <p:anim calcmode="lin" valueType="num">
                                      <p:cBhvr>
                                        <p:cTn id="111" dur="1000" fill="hold"/>
                                        <p:tgtEl>
                                          <p:spTgt spid="21545"/>
                                        </p:tgtEl>
                                        <p:attrNameLst>
                                          <p:attrName>ppt_x</p:attrName>
                                        </p:attrNameLst>
                                      </p:cBhvr>
                                      <p:tavLst>
                                        <p:tav tm="0">
                                          <p:val>
                                            <p:fltVal val="0.5"/>
                                          </p:val>
                                        </p:tav>
                                        <p:tav tm="100000">
                                          <p:val>
                                            <p:strVal val="#ppt_x"/>
                                          </p:val>
                                        </p:tav>
                                      </p:tavLst>
                                    </p:anim>
                                    <p:anim calcmode="lin" valueType="num">
                                      <p:cBhvr>
                                        <p:cTn id="112" dur="1000" fill="hold"/>
                                        <p:tgtEl>
                                          <p:spTgt spid="21545"/>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21547"/>
                                        </p:tgtEl>
                                        <p:attrNameLst>
                                          <p:attrName>style.visibility</p:attrName>
                                        </p:attrNameLst>
                                      </p:cBhvr>
                                      <p:to>
                                        <p:strVal val="visible"/>
                                      </p:to>
                                    </p:set>
                                    <p:anim calcmode="lin" valueType="num">
                                      <p:cBhvr>
                                        <p:cTn id="115" dur="1000" fill="hold"/>
                                        <p:tgtEl>
                                          <p:spTgt spid="21547"/>
                                        </p:tgtEl>
                                        <p:attrNameLst>
                                          <p:attrName>ppt_w</p:attrName>
                                        </p:attrNameLst>
                                      </p:cBhvr>
                                      <p:tavLst>
                                        <p:tav tm="0">
                                          <p:val>
                                            <p:fltVal val="0"/>
                                          </p:val>
                                        </p:tav>
                                        <p:tav tm="100000">
                                          <p:val>
                                            <p:strVal val="#ppt_w"/>
                                          </p:val>
                                        </p:tav>
                                      </p:tavLst>
                                    </p:anim>
                                    <p:anim calcmode="lin" valueType="num">
                                      <p:cBhvr>
                                        <p:cTn id="116" dur="1000" fill="hold"/>
                                        <p:tgtEl>
                                          <p:spTgt spid="21547"/>
                                        </p:tgtEl>
                                        <p:attrNameLst>
                                          <p:attrName>ppt_h</p:attrName>
                                        </p:attrNameLst>
                                      </p:cBhvr>
                                      <p:tavLst>
                                        <p:tav tm="0">
                                          <p:val>
                                            <p:fltVal val="0"/>
                                          </p:val>
                                        </p:tav>
                                        <p:tav tm="100000">
                                          <p:val>
                                            <p:strVal val="#ppt_h"/>
                                          </p:val>
                                        </p:tav>
                                      </p:tavLst>
                                    </p:anim>
                                    <p:anim calcmode="lin" valueType="num">
                                      <p:cBhvr>
                                        <p:cTn id="117" dur="1000" fill="hold"/>
                                        <p:tgtEl>
                                          <p:spTgt spid="21547"/>
                                        </p:tgtEl>
                                        <p:attrNameLst>
                                          <p:attrName>ppt_x</p:attrName>
                                        </p:attrNameLst>
                                      </p:cBhvr>
                                      <p:tavLst>
                                        <p:tav tm="0">
                                          <p:val>
                                            <p:fltVal val="0.5"/>
                                          </p:val>
                                        </p:tav>
                                        <p:tav tm="100000">
                                          <p:val>
                                            <p:strVal val="#ppt_x"/>
                                          </p:val>
                                        </p:tav>
                                      </p:tavLst>
                                    </p:anim>
                                    <p:anim calcmode="lin" valueType="num">
                                      <p:cBhvr>
                                        <p:cTn id="118" dur="1000" fill="hold"/>
                                        <p:tgtEl>
                                          <p:spTgt spid="21547"/>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28"/>
                                        </p:tgtEl>
                                        <p:attrNameLst>
                                          <p:attrName>style.visibility</p:attrName>
                                        </p:attrNameLst>
                                      </p:cBhvr>
                                      <p:to>
                                        <p:strVal val="visible"/>
                                      </p:to>
                                    </p:set>
                                    <p:anim calcmode="lin" valueType="num">
                                      <p:cBhvr>
                                        <p:cTn id="121" dur="7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28"/>
                                        </p:tgtEl>
                                        <p:attrNameLst>
                                          <p:attrName>ppt_y</p:attrName>
                                        </p:attrNameLst>
                                      </p:cBhvr>
                                      <p:tavLst>
                                        <p:tav tm="0">
                                          <p:val>
                                            <p:strVal val="#ppt_y"/>
                                          </p:val>
                                        </p:tav>
                                        <p:tav tm="100000">
                                          <p:val>
                                            <p:strVal val="#ppt_y"/>
                                          </p:val>
                                        </p:tav>
                                      </p:tavLst>
                                    </p:anim>
                                    <p:anim calcmode="lin" valueType="num">
                                      <p:cBhvr>
                                        <p:cTn id="123" dur="7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75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118533" y="67294"/>
            <a:ext cx="8839200"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2800" b="0" dirty="0" err="1" smtClean="0">
                <a:solidFill>
                  <a:srgbClr val="0033CC"/>
                </a:solidFill>
                <a:latin typeface="Times New Roman" pitchFamily="18" charset="0"/>
                <a:cs typeface="Times New Roman" pitchFamily="18" charset="0"/>
              </a:rPr>
              <a:t>Thứ</a:t>
            </a:r>
            <a:r>
              <a:rPr lang="en-US" sz="2800" b="0" dirty="0" smtClean="0">
                <a:solidFill>
                  <a:srgbClr val="0033CC"/>
                </a:solidFill>
                <a:latin typeface="Times New Roman" pitchFamily="18" charset="0"/>
                <a:cs typeface="Times New Roman" pitchFamily="18" charset="0"/>
              </a:rPr>
              <a:t> </a:t>
            </a:r>
            <a:r>
              <a:rPr lang="en-US" sz="2800" b="0" dirty="0" err="1" smtClean="0">
                <a:solidFill>
                  <a:srgbClr val="0033CC"/>
                </a:solidFill>
                <a:latin typeface="Times New Roman" pitchFamily="18" charset="0"/>
                <a:cs typeface="Times New Roman" pitchFamily="18" charset="0"/>
              </a:rPr>
              <a:t>hai</a:t>
            </a:r>
            <a:r>
              <a:rPr lang="en-US" sz="2800" b="0" dirty="0" smtClean="0">
                <a:solidFill>
                  <a:srgbClr val="0033CC"/>
                </a:solidFill>
                <a:latin typeface="Times New Roman" pitchFamily="18" charset="0"/>
                <a:cs typeface="Times New Roman" pitchFamily="18" charset="0"/>
              </a:rPr>
              <a:t> </a:t>
            </a:r>
            <a:r>
              <a:rPr lang="en-US" sz="2800" b="0" dirty="0" err="1" smtClean="0">
                <a:solidFill>
                  <a:srgbClr val="0033CC"/>
                </a:solidFill>
                <a:latin typeface="Times New Roman" pitchFamily="18" charset="0"/>
                <a:cs typeface="Times New Roman" pitchFamily="18" charset="0"/>
              </a:rPr>
              <a:t>ngày</a:t>
            </a:r>
            <a:r>
              <a:rPr lang="en-US" sz="2800" b="0" dirty="0" smtClean="0">
                <a:solidFill>
                  <a:srgbClr val="0033CC"/>
                </a:solidFill>
                <a:latin typeface="Times New Roman" pitchFamily="18" charset="0"/>
                <a:cs typeface="Times New Roman" pitchFamily="18" charset="0"/>
              </a:rPr>
              <a:t>  7   </a:t>
            </a:r>
            <a:r>
              <a:rPr lang="en-US" sz="2800" b="0" dirty="0" err="1" smtClean="0">
                <a:solidFill>
                  <a:srgbClr val="0033CC"/>
                </a:solidFill>
                <a:latin typeface="Times New Roman" pitchFamily="18" charset="0"/>
                <a:cs typeface="Times New Roman" pitchFamily="18" charset="0"/>
              </a:rPr>
              <a:t>tháng</a:t>
            </a:r>
            <a:r>
              <a:rPr lang="en-US" sz="2800" b="0" dirty="0" smtClean="0">
                <a:solidFill>
                  <a:srgbClr val="0033CC"/>
                </a:solidFill>
                <a:latin typeface="Times New Roman" pitchFamily="18" charset="0"/>
                <a:cs typeface="Times New Roman" pitchFamily="18" charset="0"/>
              </a:rPr>
              <a:t> 9  </a:t>
            </a:r>
            <a:r>
              <a:rPr lang="en-US" sz="2800" b="0" dirty="0" err="1" smtClean="0">
                <a:solidFill>
                  <a:srgbClr val="0033CC"/>
                </a:solidFill>
                <a:latin typeface="Times New Roman" pitchFamily="18" charset="0"/>
                <a:cs typeface="Times New Roman" pitchFamily="18" charset="0"/>
              </a:rPr>
              <a:t>năm</a:t>
            </a:r>
            <a:r>
              <a:rPr lang="en-US" sz="2800" b="0" dirty="0" smtClean="0">
                <a:solidFill>
                  <a:srgbClr val="0033CC"/>
                </a:solidFill>
                <a:latin typeface="Times New Roman" pitchFamily="18" charset="0"/>
                <a:cs typeface="Times New Roman" pitchFamily="18" charset="0"/>
              </a:rPr>
              <a:t> 2020</a:t>
            </a:r>
          </a:p>
          <a:p>
            <a:pPr algn="ctr" eaLnBrk="1" hangingPunct="1">
              <a:lnSpc>
                <a:spcPct val="150000"/>
              </a:lnSpc>
            </a:pPr>
            <a:r>
              <a:rPr lang="en-US" sz="4800" b="0" u="sng" dirty="0" err="1" smtClean="0">
                <a:solidFill>
                  <a:srgbClr val="0033CC"/>
                </a:solidFill>
                <a:latin typeface="Times New Roman" pitchFamily="18" charset="0"/>
                <a:cs typeface="Times New Roman" pitchFamily="18" charset="0"/>
              </a:rPr>
              <a:t>Tập</a:t>
            </a:r>
            <a:r>
              <a:rPr lang="en-US" sz="4800" b="0" u="sng" dirty="0" smtClean="0">
                <a:solidFill>
                  <a:srgbClr val="0033CC"/>
                </a:solidFill>
                <a:latin typeface="Times New Roman" pitchFamily="18" charset="0"/>
                <a:cs typeface="Times New Roman" pitchFamily="18" charset="0"/>
              </a:rPr>
              <a:t> đọc – Kể chuyện</a:t>
            </a:r>
          </a:p>
          <a:p>
            <a:pPr algn="ctr" eaLnBrk="1" hangingPunct="1">
              <a:lnSpc>
                <a:spcPct val="150000"/>
              </a:lnSpc>
            </a:pPr>
            <a:r>
              <a:rPr lang="en-US" sz="6600" dirty="0" smtClean="0">
                <a:solidFill>
                  <a:srgbClr val="FF0000"/>
                </a:solidFill>
                <a:latin typeface="Times New Roman" pitchFamily="18" charset="0"/>
                <a:cs typeface="Times New Roman" pitchFamily="18" charset="0"/>
              </a:rPr>
              <a:t>Cậu bé thông minh</a:t>
            </a:r>
          </a:p>
        </p:txBody>
      </p:sp>
    </p:spTree>
    <p:extLst>
      <p:ext uri="{BB962C8B-B14F-4D97-AF65-F5344CB8AC3E}">
        <p14:creationId xmlns:p14="http://schemas.microsoft.com/office/powerpoint/2010/main" val="1460095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2559" t="2592" r="2441" b="2636"/>
          <a:stretch/>
        </p:blipFill>
        <p:spPr>
          <a:xfrm>
            <a:off x="-3723" y="0"/>
            <a:ext cx="916602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76" name="Picture 12"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172" y="3906441"/>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3" descr="0 (5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4315938"/>
            <a:ext cx="400050" cy="33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AutoShape 14"/>
          <p:cNvSpPr>
            <a:spLocks noChangeArrowheads="1"/>
          </p:cNvSpPr>
          <p:nvPr/>
        </p:nvSpPr>
        <p:spPr bwMode="auto">
          <a:xfrm>
            <a:off x="1143001" y="2628900"/>
            <a:ext cx="302419" cy="323850"/>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0" name="AutoShape 16"/>
          <p:cNvSpPr>
            <a:spLocks noChangeArrowheads="1"/>
          </p:cNvSpPr>
          <p:nvPr/>
        </p:nvSpPr>
        <p:spPr bwMode="auto">
          <a:xfrm>
            <a:off x="3108128" y="41719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2" name="AutoShape 18"/>
          <p:cNvSpPr>
            <a:spLocks noChangeArrowheads="1"/>
          </p:cNvSpPr>
          <p:nvPr/>
        </p:nvSpPr>
        <p:spPr bwMode="auto">
          <a:xfrm>
            <a:off x="1394223" y="280035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3" name="AutoShape 19"/>
          <p:cNvSpPr>
            <a:spLocks noChangeArrowheads="1"/>
          </p:cNvSpPr>
          <p:nvPr/>
        </p:nvSpPr>
        <p:spPr bwMode="auto">
          <a:xfrm>
            <a:off x="4663680" y="4343400"/>
            <a:ext cx="407194" cy="404813"/>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27" name="AutoShape 23"/>
          <p:cNvSpPr>
            <a:spLocks noChangeArrowheads="1"/>
          </p:cNvSpPr>
          <p:nvPr/>
        </p:nvSpPr>
        <p:spPr bwMode="auto">
          <a:xfrm>
            <a:off x="940927" y="1702625"/>
            <a:ext cx="251222" cy="34290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0" name="AutoShape 26"/>
          <p:cNvSpPr>
            <a:spLocks noChangeArrowheads="1"/>
          </p:cNvSpPr>
          <p:nvPr/>
        </p:nvSpPr>
        <p:spPr bwMode="auto">
          <a:xfrm>
            <a:off x="2651522" y="417195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1" name="AutoShape 27"/>
          <p:cNvSpPr>
            <a:spLocks noChangeArrowheads="1"/>
          </p:cNvSpPr>
          <p:nvPr/>
        </p:nvSpPr>
        <p:spPr bwMode="auto">
          <a:xfrm>
            <a:off x="1143001" y="11430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2" name="AutoShape 28"/>
          <p:cNvSpPr>
            <a:spLocks noChangeArrowheads="1"/>
          </p:cNvSpPr>
          <p:nvPr/>
        </p:nvSpPr>
        <p:spPr bwMode="auto">
          <a:xfrm>
            <a:off x="2022872" y="36576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3" name="AutoShape 29"/>
          <p:cNvSpPr>
            <a:spLocks noChangeArrowheads="1"/>
          </p:cNvSpPr>
          <p:nvPr/>
        </p:nvSpPr>
        <p:spPr bwMode="auto">
          <a:xfrm>
            <a:off x="6423422" y="49149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4" name="AutoShape 30"/>
          <p:cNvSpPr>
            <a:spLocks noChangeArrowheads="1"/>
          </p:cNvSpPr>
          <p:nvPr/>
        </p:nvSpPr>
        <p:spPr bwMode="auto">
          <a:xfrm>
            <a:off x="7584876" y="1613296"/>
            <a:ext cx="317897"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5" name="AutoShape 31"/>
          <p:cNvSpPr>
            <a:spLocks noChangeArrowheads="1"/>
          </p:cNvSpPr>
          <p:nvPr/>
        </p:nvSpPr>
        <p:spPr bwMode="auto">
          <a:xfrm>
            <a:off x="1863328" y="956334"/>
            <a:ext cx="319088" cy="329804"/>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7" name="AutoShape 33"/>
          <p:cNvSpPr>
            <a:spLocks noChangeArrowheads="1"/>
          </p:cNvSpPr>
          <p:nvPr/>
        </p:nvSpPr>
        <p:spPr bwMode="auto">
          <a:xfrm>
            <a:off x="1457326" y="19431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38" name="AutoShape 34"/>
          <p:cNvSpPr>
            <a:spLocks noChangeArrowheads="1"/>
          </p:cNvSpPr>
          <p:nvPr/>
        </p:nvSpPr>
        <p:spPr bwMode="auto">
          <a:xfrm>
            <a:off x="2797970" y="724025"/>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39" name="AutoShape 35"/>
          <p:cNvSpPr>
            <a:spLocks noChangeArrowheads="1"/>
          </p:cNvSpPr>
          <p:nvPr/>
        </p:nvSpPr>
        <p:spPr bwMode="auto">
          <a:xfrm>
            <a:off x="6376757" y="664076"/>
            <a:ext cx="419100" cy="302419"/>
          </a:xfrm>
          <a:prstGeom prst="star4">
            <a:avLst>
              <a:gd name="adj" fmla="val 125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1" name="AutoShape 37"/>
          <p:cNvSpPr>
            <a:spLocks noChangeArrowheads="1"/>
          </p:cNvSpPr>
          <p:nvPr/>
        </p:nvSpPr>
        <p:spPr bwMode="auto">
          <a:xfrm>
            <a:off x="1143000" y="628650"/>
            <a:ext cx="314325"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2" name="AutoShape 38"/>
          <p:cNvSpPr>
            <a:spLocks noChangeArrowheads="1"/>
          </p:cNvSpPr>
          <p:nvPr/>
        </p:nvSpPr>
        <p:spPr bwMode="auto">
          <a:xfrm>
            <a:off x="5715000" y="783771"/>
            <a:ext cx="188119" cy="28575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4" name="AutoShape 40"/>
          <p:cNvSpPr>
            <a:spLocks noChangeArrowheads="1"/>
          </p:cNvSpPr>
          <p:nvPr/>
        </p:nvSpPr>
        <p:spPr bwMode="auto">
          <a:xfrm>
            <a:off x="3217070" y="0"/>
            <a:ext cx="189310" cy="285750"/>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atin typeface="Times New Roman" panose="02020603050405020304" pitchFamily="18" charset="0"/>
            </a:endParaRPr>
          </a:p>
        </p:txBody>
      </p:sp>
      <p:sp>
        <p:nvSpPr>
          <p:cNvPr id="21545" name="AutoShape 41"/>
          <p:cNvSpPr>
            <a:spLocks noChangeArrowheads="1"/>
          </p:cNvSpPr>
          <p:nvPr/>
        </p:nvSpPr>
        <p:spPr bwMode="auto">
          <a:xfrm>
            <a:off x="7241381" y="685800"/>
            <a:ext cx="251222"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1547" name="AutoShape 43"/>
          <p:cNvSpPr>
            <a:spLocks noChangeArrowheads="1"/>
          </p:cNvSpPr>
          <p:nvPr/>
        </p:nvSpPr>
        <p:spPr bwMode="auto">
          <a:xfrm>
            <a:off x="7617619" y="2686050"/>
            <a:ext cx="252413" cy="22860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68580" tIns="34290" rIns="68580" bIns="34290" anchor="ctr"/>
          <a:lstStyle/>
          <a:p>
            <a:pPr>
              <a:defRPr/>
            </a:pPr>
            <a:endParaRPr lang="en-US">
              <a:latin typeface="Times New Roman" panose="02020603050405020304" pitchFamily="18" charset="0"/>
            </a:endParaRPr>
          </a:p>
        </p:txBody>
      </p:sp>
      <p:sp>
        <p:nvSpPr>
          <p:cNvPr id="28" name="WordArt 3"/>
          <p:cNvSpPr>
            <a:spLocks noChangeArrowheads="1" noChangeShapeType="1" noTextEdit="1"/>
          </p:cNvSpPr>
          <p:nvPr/>
        </p:nvSpPr>
        <p:spPr bwMode="auto">
          <a:xfrm>
            <a:off x="1416844" y="1029167"/>
            <a:ext cx="6200775" cy="2400300"/>
          </a:xfrm>
          <a:prstGeom prst="rect">
            <a:avLst/>
          </a:prstGeom>
        </p:spPr>
        <p:txBody>
          <a:bodyPr wrap="none" lIns="68580" tIns="34290" rIns="68580" bIns="34290" fromWordArt="1">
            <a:prstTxWarp prst="textWave1">
              <a:avLst>
                <a:gd name="adj1" fmla="val 13005"/>
                <a:gd name="adj2" fmla="val 0"/>
              </a:avLst>
            </a:prstTxWarp>
          </a:bodyPr>
          <a:lstStyle/>
          <a:p>
            <a:pPr algn="ctr"/>
            <a:r>
              <a:rPr lang="vi-VN" sz="2700" kern="10">
                <a:ln w="9525">
                  <a:solidFill>
                    <a:srgbClr val="CC99FF"/>
                  </a:solidFill>
                  <a:round/>
                  <a:headEnd/>
                  <a:tailEnd/>
                </a:ln>
                <a:solidFill>
                  <a:srgbClr val="FFFF00"/>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KÍNH CHÀO QUÝ THẦY CÔ</a:t>
            </a:r>
          </a:p>
        </p:txBody>
      </p:sp>
      <p:pic>
        <p:nvPicPr>
          <p:cNvPr id="2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68" y="0"/>
            <a:ext cx="9153525" cy="5143500"/>
          </a:xfrm>
          <a:prstGeom prst="rect">
            <a:avLst/>
          </a:prstGeom>
        </p:spPr>
      </p:pic>
    </p:spTree>
    <p:extLst>
      <p:ext uri="{BB962C8B-B14F-4D97-AF65-F5344CB8AC3E}">
        <p14:creationId xmlns:p14="http://schemas.microsoft.com/office/powerpoint/2010/main" val="728060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1518"/>
                                        </p:tgtEl>
                                        <p:attrNameLst>
                                          <p:attrName>style.visibility</p:attrName>
                                        </p:attrNameLst>
                                      </p:cBhvr>
                                      <p:to>
                                        <p:strVal val="visible"/>
                                      </p:to>
                                    </p:set>
                                    <p:anim calcmode="lin" valueType="num">
                                      <p:cBhvr>
                                        <p:cTn id="7" dur="1000" fill="hold"/>
                                        <p:tgtEl>
                                          <p:spTgt spid="21518"/>
                                        </p:tgtEl>
                                        <p:attrNameLst>
                                          <p:attrName>ppt_w</p:attrName>
                                        </p:attrNameLst>
                                      </p:cBhvr>
                                      <p:tavLst>
                                        <p:tav tm="0">
                                          <p:val>
                                            <p:fltVal val="0"/>
                                          </p:val>
                                        </p:tav>
                                        <p:tav tm="100000">
                                          <p:val>
                                            <p:strVal val="#ppt_w"/>
                                          </p:val>
                                        </p:tav>
                                      </p:tavLst>
                                    </p:anim>
                                    <p:anim calcmode="lin" valueType="num">
                                      <p:cBhvr>
                                        <p:cTn id="8" dur="1000" fill="hold"/>
                                        <p:tgtEl>
                                          <p:spTgt spid="21518"/>
                                        </p:tgtEl>
                                        <p:attrNameLst>
                                          <p:attrName>ppt_h</p:attrName>
                                        </p:attrNameLst>
                                      </p:cBhvr>
                                      <p:tavLst>
                                        <p:tav tm="0">
                                          <p:val>
                                            <p:fltVal val="0"/>
                                          </p:val>
                                        </p:tav>
                                        <p:tav tm="100000">
                                          <p:val>
                                            <p:strVal val="#ppt_h"/>
                                          </p:val>
                                        </p:tav>
                                      </p:tavLst>
                                    </p:anim>
                                    <p:anim calcmode="lin" valueType="num">
                                      <p:cBhvr>
                                        <p:cTn id="9" dur="1000" fill="hold"/>
                                        <p:tgtEl>
                                          <p:spTgt spid="21518"/>
                                        </p:tgtEl>
                                        <p:attrNameLst>
                                          <p:attrName>ppt_x</p:attrName>
                                        </p:attrNameLst>
                                      </p:cBhvr>
                                      <p:tavLst>
                                        <p:tav tm="0">
                                          <p:val>
                                            <p:fltVal val="0.5"/>
                                          </p:val>
                                        </p:tav>
                                        <p:tav tm="100000">
                                          <p:val>
                                            <p:strVal val="#ppt_x"/>
                                          </p:val>
                                        </p:tav>
                                      </p:tavLst>
                                    </p:anim>
                                    <p:anim calcmode="lin" valueType="num">
                                      <p:cBhvr>
                                        <p:cTn id="10" dur="1000" fill="hold"/>
                                        <p:tgtEl>
                                          <p:spTgt spid="2151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1520"/>
                                        </p:tgtEl>
                                        <p:attrNameLst>
                                          <p:attrName>style.visibility</p:attrName>
                                        </p:attrNameLst>
                                      </p:cBhvr>
                                      <p:to>
                                        <p:strVal val="visible"/>
                                      </p:to>
                                    </p:set>
                                    <p:anim calcmode="lin" valueType="num">
                                      <p:cBhvr>
                                        <p:cTn id="13" dur="1000" fill="hold"/>
                                        <p:tgtEl>
                                          <p:spTgt spid="21520"/>
                                        </p:tgtEl>
                                        <p:attrNameLst>
                                          <p:attrName>ppt_w</p:attrName>
                                        </p:attrNameLst>
                                      </p:cBhvr>
                                      <p:tavLst>
                                        <p:tav tm="0">
                                          <p:val>
                                            <p:fltVal val="0"/>
                                          </p:val>
                                        </p:tav>
                                        <p:tav tm="100000">
                                          <p:val>
                                            <p:strVal val="#ppt_w"/>
                                          </p:val>
                                        </p:tav>
                                      </p:tavLst>
                                    </p:anim>
                                    <p:anim calcmode="lin" valueType="num">
                                      <p:cBhvr>
                                        <p:cTn id="14" dur="1000" fill="hold"/>
                                        <p:tgtEl>
                                          <p:spTgt spid="21520"/>
                                        </p:tgtEl>
                                        <p:attrNameLst>
                                          <p:attrName>ppt_h</p:attrName>
                                        </p:attrNameLst>
                                      </p:cBhvr>
                                      <p:tavLst>
                                        <p:tav tm="0">
                                          <p:val>
                                            <p:fltVal val="0"/>
                                          </p:val>
                                        </p:tav>
                                        <p:tav tm="100000">
                                          <p:val>
                                            <p:strVal val="#ppt_h"/>
                                          </p:val>
                                        </p:tav>
                                      </p:tavLst>
                                    </p:anim>
                                    <p:anim calcmode="lin" valueType="num">
                                      <p:cBhvr>
                                        <p:cTn id="15" dur="1000" fill="hold"/>
                                        <p:tgtEl>
                                          <p:spTgt spid="21520"/>
                                        </p:tgtEl>
                                        <p:attrNameLst>
                                          <p:attrName>ppt_x</p:attrName>
                                        </p:attrNameLst>
                                      </p:cBhvr>
                                      <p:tavLst>
                                        <p:tav tm="0">
                                          <p:val>
                                            <p:fltVal val="0.5"/>
                                          </p:val>
                                        </p:tav>
                                        <p:tav tm="100000">
                                          <p:val>
                                            <p:strVal val="#ppt_x"/>
                                          </p:val>
                                        </p:tav>
                                      </p:tavLst>
                                    </p:anim>
                                    <p:anim calcmode="lin" valueType="num">
                                      <p:cBhvr>
                                        <p:cTn id="16" dur="1000" fill="hold"/>
                                        <p:tgtEl>
                                          <p:spTgt spid="2152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1522"/>
                                        </p:tgtEl>
                                        <p:attrNameLst>
                                          <p:attrName>style.visibility</p:attrName>
                                        </p:attrNameLst>
                                      </p:cBhvr>
                                      <p:to>
                                        <p:strVal val="visible"/>
                                      </p:to>
                                    </p:set>
                                    <p:anim calcmode="lin" valueType="num">
                                      <p:cBhvr>
                                        <p:cTn id="19" dur="1000" fill="hold"/>
                                        <p:tgtEl>
                                          <p:spTgt spid="21522"/>
                                        </p:tgtEl>
                                        <p:attrNameLst>
                                          <p:attrName>ppt_w</p:attrName>
                                        </p:attrNameLst>
                                      </p:cBhvr>
                                      <p:tavLst>
                                        <p:tav tm="0">
                                          <p:val>
                                            <p:fltVal val="0"/>
                                          </p:val>
                                        </p:tav>
                                        <p:tav tm="100000">
                                          <p:val>
                                            <p:strVal val="#ppt_w"/>
                                          </p:val>
                                        </p:tav>
                                      </p:tavLst>
                                    </p:anim>
                                    <p:anim calcmode="lin" valueType="num">
                                      <p:cBhvr>
                                        <p:cTn id="20" dur="1000" fill="hold"/>
                                        <p:tgtEl>
                                          <p:spTgt spid="21522"/>
                                        </p:tgtEl>
                                        <p:attrNameLst>
                                          <p:attrName>ppt_h</p:attrName>
                                        </p:attrNameLst>
                                      </p:cBhvr>
                                      <p:tavLst>
                                        <p:tav tm="0">
                                          <p:val>
                                            <p:fltVal val="0"/>
                                          </p:val>
                                        </p:tav>
                                        <p:tav tm="100000">
                                          <p:val>
                                            <p:strVal val="#ppt_h"/>
                                          </p:val>
                                        </p:tav>
                                      </p:tavLst>
                                    </p:anim>
                                    <p:anim calcmode="lin" valueType="num">
                                      <p:cBhvr>
                                        <p:cTn id="21" dur="1000" fill="hold"/>
                                        <p:tgtEl>
                                          <p:spTgt spid="21522"/>
                                        </p:tgtEl>
                                        <p:attrNameLst>
                                          <p:attrName>ppt_x</p:attrName>
                                        </p:attrNameLst>
                                      </p:cBhvr>
                                      <p:tavLst>
                                        <p:tav tm="0">
                                          <p:val>
                                            <p:fltVal val="0.5"/>
                                          </p:val>
                                        </p:tav>
                                        <p:tav tm="100000">
                                          <p:val>
                                            <p:strVal val="#ppt_x"/>
                                          </p:val>
                                        </p:tav>
                                      </p:tavLst>
                                    </p:anim>
                                    <p:anim calcmode="lin" valueType="num">
                                      <p:cBhvr>
                                        <p:cTn id="22" dur="1000" fill="hold"/>
                                        <p:tgtEl>
                                          <p:spTgt spid="2152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1523"/>
                                        </p:tgtEl>
                                        <p:attrNameLst>
                                          <p:attrName>style.visibility</p:attrName>
                                        </p:attrNameLst>
                                      </p:cBhvr>
                                      <p:to>
                                        <p:strVal val="visible"/>
                                      </p:to>
                                    </p:set>
                                    <p:anim calcmode="lin" valueType="num">
                                      <p:cBhvr>
                                        <p:cTn id="25" dur="1000" fill="hold"/>
                                        <p:tgtEl>
                                          <p:spTgt spid="21523"/>
                                        </p:tgtEl>
                                        <p:attrNameLst>
                                          <p:attrName>ppt_w</p:attrName>
                                        </p:attrNameLst>
                                      </p:cBhvr>
                                      <p:tavLst>
                                        <p:tav tm="0">
                                          <p:val>
                                            <p:fltVal val="0"/>
                                          </p:val>
                                        </p:tav>
                                        <p:tav tm="100000">
                                          <p:val>
                                            <p:strVal val="#ppt_w"/>
                                          </p:val>
                                        </p:tav>
                                      </p:tavLst>
                                    </p:anim>
                                    <p:anim calcmode="lin" valueType="num">
                                      <p:cBhvr>
                                        <p:cTn id="26" dur="1000" fill="hold"/>
                                        <p:tgtEl>
                                          <p:spTgt spid="21523"/>
                                        </p:tgtEl>
                                        <p:attrNameLst>
                                          <p:attrName>ppt_h</p:attrName>
                                        </p:attrNameLst>
                                      </p:cBhvr>
                                      <p:tavLst>
                                        <p:tav tm="0">
                                          <p:val>
                                            <p:fltVal val="0"/>
                                          </p:val>
                                        </p:tav>
                                        <p:tav tm="100000">
                                          <p:val>
                                            <p:strVal val="#ppt_h"/>
                                          </p:val>
                                        </p:tav>
                                      </p:tavLst>
                                    </p:anim>
                                    <p:anim calcmode="lin" valueType="num">
                                      <p:cBhvr>
                                        <p:cTn id="27" dur="1000" fill="hold"/>
                                        <p:tgtEl>
                                          <p:spTgt spid="21523"/>
                                        </p:tgtEl>
                                        <p:attrNameLst>
                                          <p:attrName>ppt_x</p:attrName>
                                        </p:attrNameLst>
                                      </p:cBhvr>
                                      <p:tavLst>
                                        <p:tav tm="0">
                                          <p:val>
                                            <p:fltVal val="0.5"/>
                                          </p:val>
                                        </p:tav>
                                        <p:tav tm="100000">
                                          <p:val>
                                            <p:strVal val="#ppt_x"/>
                                          </p:val>
                                        </p:tav>
                                      </p:tavLst>
                                    </p:anim>
                                    <p:anim calcmode="lin" valueType="num">
                                      <p:cBhvr>
                                        <p:cTn id="28" dur="1000" fill="hold"/>
                                        <p:tgtEl>
                                          <p:spTgt spid="2152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1527"/>
                                        </p:tgtEl>
                                        <p:attrNameLst>
                                          <p:attrName>style.visibility</p:attrName>
                                        </p:attrNameLst>
                                      </p:cBhvr>
                                      <p:to>
                                        <p:strVal val="visible"/>
                                      </p:to>
                                    </p:set>
                                    <p:anim calcmode="lin" valueType="num">
                                      <p:cBhvr>
                                        <p:cTn id="31" dur="1000" fill="hold"/>
                                        <p:tgtEl>
                                          <p:spTgt spid="21527"/>
                                        </p:tgtEl>
                                        <p:attrNameLst>
                                          <p:attrName>ppt_w</p:attrName>
                                        </p:attrNameLst>
                                      </p:cBhvr>
                                      <p:tavLst>
                                        <p:tav tm="0">
                                          <p:val>
                                            <p:fltVal val="0"/>
                                          </p:val>
                                        </p:tav>
                                        <p:tav tm="100000">
                                          <p:val>
                                            <p:strVal val="#ppt_w"/>
                                          </p:val>
                                        </p:tav>
                                      </p:tavLst>
                                    </p:anim>
                                    <p:anim calcmode="lin" valueType="num">
                                      <p:cBhvr>
                                        <p:cTn id="32" dur="1000" fill="hold"/>
                                        <p:tgtEl>
                                          <p:spTgt spid="21527"/>
                                        </p:tgtEl>
                                        <p:attrNameLst>
                                          <p:attrName>ppt_h</p:attrName>
                                        </p:attrNameLst>
                                      </p:cBhvr>
                                      <p:tavLst>
                                        <p:tav tm="0">
                                          <p:val>
                                            <p:fltVal val="0"/>
                                          </p:val>
                                        </p:tav>
                                        <p:tav tm="100000">
                                          <p:val>
                                            <p:strVal val="#ppt_h"/>
                                          </p:val>
                                        </p:tav>
                                      </p:tavLst>
                                    </p:anim>
                                    <p:anim calcmode="lin" valueType="num">
                                      <p:cBhvr>
                                        <p:cTn id="33" dur="1000" fill="hold"/>
                                        <p:tgtEl>
                                          <p:spTgt spid="21527"/>
                                        </p:tgtEl>
                                        <p:attrNameLst>
                                          <p:attrName>ppt_x</p:attrName>
                                        </p:attrNameLst>
                                      </p:cBhvr>
                                      <p:tavLst>
                                        <p:tav tm="0">
                                          <p:val>
                                            <p:fltVal val="0.5"/>
                                          </p:val>
                                        </p:tav>
                                        <p:tav tm="100000">
                                          <p:val>
                                            <p:strVal val="#ppt_x"/>
                                          </p:val>
                                        </p:tav>
                                      </p:tavLst>
                                    </p:anim>
                                    <p:anim calcmode="lin" valueType="num">
                                      <p:cBhvr>
                                        <p:cTn id="34" dur="1000" fill="hold"/>
                                        <p:tgtEl>
                                          <p:spTgt spid="21527"/>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21530"/>
                                        </p:tgtEl>
                                        <p:attrNameLst>
                                          <p:attrName>style.visibility</p:attrName>
                                        </p:attrNameLst>
                                      </p:cBhvr>
                                      <p:to>
                                        <p:strVal val="visible"/>
                                      </p:to>
                                    </p:set>
                                    <p:anim calcmode="lin" valueType="num">
                                      <p:cBhvr>
                                        <p:cTn id="37" dur="1000" fill="hold"/>
                                        <p:tgtEl>
                                          <p:spTgt spid="21530"/>
                                        </p:tgtEl>
                                        <p:attrNameLst>
                                          <p:attrName>ppt_w</p:attrName>
                                        </p:attrNameLst>
                                      </p:cBhvr>
                                      <p:tavLst>
                                        <p:tav tm="0">
                                          <p:val>
                                            <p:fltVal val="0"/>
                                          </p:val>
                                        </p:tav>
                                        <p:tav tm="100000">
                                          <p:val>
                                            <p:strVal val="#ppt_w"/>
                                          </p:val>
                                        </p:tav>
                                      </p:tavLst>
                                    </p:anim>
                                    <p:anim calcmode="lin" valueType="num">
                                      <p:cBhvr>
                                        <p:cTn id="38" dur="1000" fill="hold"/>
                                        <p:tgtEl>
                                          <p:spTgt spid="21530"/>
                                        </p:tgtEl>
                                        <p:attrNameLst>
                                          <p:attrName>ppt_h</p:attrName>
                                        </p:attrNameLst>
                                      </p:cBhvr>
                                      <p:tavLst>
                                        <p:tav tm="0">
                                          <p:val>
                                            <p:fltVal val="0"/>
                                          </p:val>
                                        </p:tav>
                                        <p:tav tm="100000">
                                          <p:val>
                                            <p:strVal val="#ppt_h"/>
                                          </p:val>
                                        </p:tav>
                                      </p:tavLst>
                                    </p:anim>
                                    <p:anim calcmode="lin" valueType="num">
                                      <p:cBhvr>
                                        <p:cTn id="39" dur="1000" fill="hold"/>
                                        <p:tgtEl>
                                          <p:spTgt spid="21530"/>
                                        </p:tgtEl>
                                        <p:attrNameLst>
                                          <p:attrName>ppt_x</p:attrName>
                                        </p:attrNameLst>
                                      </p:cBhvr>
                                      <p:tavLst>
                                        <p:tav tm="0">
                                          <p:val>
                                            <p:fltVal val="0.5"/>
                                          </p:val>
                                        </p:tav>
                                        <p:tav tm="100000">
                                          <p:val>
                                            <p:strVal val="#ppt_x"/>
                                          </p:val>
                                        </p:tav>
                                      </p:tavLst>
                                    </p:anim>
                                    <p:anim calcmode="lin" valueType="num">
                                      <p:cBhvr>
                                        <p:cTn id="40" dur="1000" fill="hold"/>
                                        <p:tgtEl>
                                          <p:spTgt spid="21530"/>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21531"/>
                                        </p:tgtEl>
                                        <p:attrNameLst>
                                          <p:attrName>style.visibility</p:attrName>
                                        </p:attrNameLst>
                                      </p:cBhvr>
                                      <p:to>
                                        <p:strVal val="visible"/>
                                      </p:to>
                                    </p:set>
                                    <p:anim calcmode="lin" valueType="num">
                                      <p:cBhvr>
                                        <p:cTn id="43" dur="1000" fill="hold"/>
                                        <p:tgtEl>
                                          <p:spTgt spid="21531"/>
                                        </p:tgtEl>
                                        <p:attrNameLst>
                                          <p:attrName>ppt_w</p:attrName>
                                        </p:attrNameLst>
                                      </p:cBhvr>
                                      <p:tavLst>
                                        <p:tav tm="0">
                                          <p:val>
                                            <p:fltVal val="0"/>
                                          </p:val>
                                        </p:tav>
                                        <p:tav tm="100000">
                                          <p:val>
                                            <p:strVal val="#ppt_w"/>
                                          </p:val>
                                        </p:tav>
                                      </p:tavLst>
                                    </p:anim>
                                    <p:anim calcmode="lin" valueType="num">
                                      <p:cBhvr>
                                        <p:cTn id="44" dur="1000" fill="hold"/>
                                        <p:tgtEl>
                                          <p:spTgt spid="21531"/>
                                        </p:tgtEl>
                                        <p:attrNameLst>
                                          <p:attrName>ppt_h</p:attrName>
                                        </p:attrNameLst>
                                      </p:cBhvr>
                                      <p:tavLst>
                                        <p:tav tm="0">
                                          <p:val>
                                            <p:fltVal val="0"/>
                                          </p:val>
                                        </p:tav>
                                        <p:tav tm="100000">
                                          <p:val>
                                            <p:strVal val="#ppt_h"/>
                                          </p:val>
                                        </p:tav>
                                      </p:tavLst>
                                    </p:anim>
                                    <p:anim calcmode="lin" valueType="num">
                                      <p:cBhvr>
                                        <p:cTn id="45" dur="1000" fill="hold"/>
                                        <p:tgtEl>
                                          <p:spTgt spid="21531"/>
                                        </p:tgtEl>
                                        <p:attrNameLst>
                                          <p:attrName>ppt_x</p:attrName>
                                        </p:attrNameLst>
                                      </p:cBhvr>
                                      <p:tavLst>
                                        <p:tav tm="0">
                                          <p:val>
                                            <p:fltVal val="0.5"/>
                                          </p:val>
                                        </p:tav>
                                        <p:tav tm="100000">
                                          <p:val>
                                            <p:strVal val="#ppt_x"/>
                                          </p:val>
                                        </p:tav>
                                      </p:tavLst>
                                    </p:anim>
                                    <p:anim calcmode="lin" valueType="num">
                                      <p:cBhvr>
                                        <p:cTn id="46" dur="1000" fill="hold"/>
                                        <p:tgtEl>
                                          <p:spTgt spid="21531"/>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21532"/>
                                        </p:tgtEl>
                                        <p:attrNameLst>
                                          <p:attrName>style.visibility</p:attrName>
                                        </p:attrNameLst>
                                      </p:cBhvr>
                                      <p:to>
                                        <p:strVal val="visible"/>
                                      </p:to>
                                    </p:set>
                                    <p:anim calcmode="lin" valueType="num">
                                      <p:cBhvr>
                                        <p:cTn id="49" dur="1000" fill="hold"/>
                                        <p:tgtEl>
                                          <p:spTgt spid="21532"/>
                                        </p:tgtEl>
                                        <p:attrNameLst>
                                          <p:attrName>ppt_w</p:attrName>
                                        </p:attrNameLst>
                                      </p:cBhvr>
                                      <p:tavLst>
                                        <p:tav tm="0">
                                          <p:val>
                                            <p:fltVal val="0"/>
                                          </p:val>
                                        </p:tav>
                                        <p:tav tm="100000">
                                          <p:val>
                                            <p:strVal val="#ppt_w"/>
                                          </p:val>
                                        </p:tav>
                                      </p:tavLst>
                                    </p:anim>
                                    <p:anim calcmode="lin" valueType="num">
                                      <p:cBhvr>
                                        <p:cTn id="50" dur="1000" fill="hold"/>
                                        <p:tgtEl>
                                          <p:spTgt spid="21532"/>
                                        </p:tgtEl>
                                        <p:attrNameLst>
                                          <p:attrName>ppt_h</p:attrName>
                                        </p:attrNameLst>
                                      </p:cBhvr>
                                      <p:tavLst>
                                        <p:tav tm="0">
                                          <p:val>
                                            <p:fltVal val="0"/>
                                          </p:val>
                                        </p:tav>
                                        <p:tav tm="100000">
                                          <p:val>
                                            <p:strVal val="#ppt_h"/>
                                          </p:val>
                                        </p:tav>
                                      </p:tavLst>
                                    </p:anim>
                                    <p:anim calcmode="lin" valueType="num">
                                      <p:cBhvr>
                                        <p:cTn id="51" dur="1000" fill="hold"/>
                                        <p:tgtEl>
                                          <p:spTgt spid="21532"/>
                                        </p:tgtEl>
                                        <p:attrNameLst>
                                          <p:attrName>ppt_x</p:attrName>
                                        </p:attrNameLst>
                                      </p:cBhvr>
                                      <p:tavLst>
                                        <p:tav tm="0">
                                          <p:val>
                                            <p:fltVal val="0.5"/>
                                          </p:val>
                                        </p:tav>
                                        <p:tav tm="100000">
                                          <p:val>
                                            <p:strVal val="#ppt_x"/>
                                          </p:val>
                                        </p:tav>
                                      </p:tavLst>
                                    </p:anim>
                                    <p:anim calcmode="lin" valueType="num">
                                      <p:cBhvr>
                                        <p:cTn id="52" dur="1000" fill="hold"/>
                                        <p:tgtEl>
                                          <p:spTgt spid="21532"/>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1500"/>
                                  </p:stCondLst>
                                  <p:childTnLst>
                                    <p:set>
                                      <p:cBhvr>
                                        <p:cTn id="54" dur="1" fill="hold">
                                          <p:stCondLst>
                                            <p:cond delay="0"/>
                                          </p:stCondLst>
                                        </p:cTn>
                                        <p:tgtEl>
                                          <p:spTgt spid="21533"/>
                                        </p:tgtEl>
                                        <p:attrNameLst>
                                          <p:attrName>style.visibility</p:attrName>
                                        </p:attrNameLst>
                                      </p:cBhvr>
                                      <p:to>
                                        <p:strVal val="visible"/>
                                      </p:to>
                                    </p:set>
                                    <p:anim calcmode="lin" valueType="num">
                                      <p:cBhvr>
                                        <p:cTn id="55" dur="1000" fill="hold"/>
                                        <p:tgtEl>
                                          <p:spTgt spid="21533"/>
                                        </p:tgtEl>
                                        <p:attrNameLst>
                                          <p:attrName>ppt_w</p:attrName>
                                        </p:attrNameLst>
                                      </p:cBhvr>
                                      <p:tavLst>
                                        <p:tav tm="0">
                                          <p:val>
                                            <p:fltVal val="0"/>
                                          </p:val>
                                        </p:tav>
                                        <p:tav tm="100000">
                                          <p:val>
                                            <p:strVal val="#ppt_w"/>
                                          </p:val>
                                        </p:tav>
                                      </p:tavLst>
                                    </p:anim>
                                    <p:anim calcmode="lin" valueType="num">
                                      <p:cBhvr>
                                        <p:cTn id="56" dur="1000" fill="hold"/>
                                        <p:tgtEl>
                                          <p:spTgt spid="21533"/>
                                        </p:tgtEl>
                                        <p:attrNameLst>
                                          <p:attrName>ppt_h</p:attrName>
                                        </p:attrNameLst>
                                      </p:cBhvr>
                                      <p:tavLst>
                                        <p:tav tm="0">
                                          <p:val>
                                            <p:fltVal val="0"/>
                                          </p:val>
                                        </p:tav>
                                        <p:tav tm="100000">
                                          <p:val>
                                            <p:strVal val="#ppt_h"/>
                                          </p:val>
                                        </p:tav>
                                      </p:tavLst>
                                    </p:anim>
                                    <p:anim calcmode="lin" valueType="num">
                                      <p:cBhvr>
                                        <p:cTn id="57" dur="1000" fill="hold"/>
                                        <p:tgtEl>
                                          <p:spTgt spid="21533"/>
                                        </p:tgtEl>
                                        <p:attrNameLst>
                                          <p:attrName>ppt_x</p:attrName>
                                        </p:attrNameLst>
                                      </p:cBhvr>
                                      <p:tavLst>
                                        <p:tav tm="0">
                                          <p:val>
                                            <p:fltVal val="0.5"/>
                                          </p:val>
                                        </p:tav>
                                        <p:tav tm="100000">
                                          <p:val>
                                            <p:strVal val="#ppt_x"/>
                                          </p:val>
                                        </p:tav>
                                      </p:tavLst>
                                    </p:anim>
                                    <p:anim calcmode="lin" valueType="num">
                                      <p:cBhvr>
                                        <p:cTn id="58" dur="1000" fill="hold"/>
                                        <p:tgtEl>
                                          <p:spTgt spid="21533"/>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1534"/>
                                        </p:tgtEl>
                                        <p:attrNameLst>
                                          <p:attrName>style.visibility</p:attrName>
                                        </p:attrNameLst>
                                      </p:cBhvr>
                                      <p:to>
                                        <p:strVal val="visible"/>
                                      </p:to>
                                    </p:set>
                                    <p:anim calcmode="lin" valueType="num">
                                      <p:cBhvr>
                                        <p:cTn id="61" dur="1000" fill="hold"/>
                                        <p:tgtEl>
                                          <p:spTgt spid="21534"/>
                                        </p:tgtEl>
                                        <p:attrNameLst>
                                          <p:attrName>ppt_w</p:attrName>
                                        </p:attrNameLst>
                                      </p:cBhvr>
                                      <p:tavLst>
                                        <p:tav tm="0">
                                          <p:val>
                                            <p:fltVal val="0"/>
                                          </p:val>
                                        </p:tav>
                                        <p:tav tm="100000">
                                          <p:val>
                                            <p:strVal val="#ppt_w"/>
                                          </p:val>
                                        </p:tav>
                                      </p:tavLst>
                                    </p:anim>
                                    <p:anim calcmode="lin" valueType="num">
                                      <p:cBhvr>
                                        <p:cTn id="62" dur="1000" fill="hold"/>
                                        <p:tgtEl>
                                          <p:spTgt spid="21534"/>
                                        </p:tgtEl>
                                        <p:attrNameLst>
                                          <p:attrName>ppt_h</p:attrName>
                                        </p:attrNameLst>
                                      </p:cBhvr>
                                      <p:tavLst>
                                        <p:tav tm="0">
                                          <p:val>
                                            <p:fltVal val="0"/>
                                          </p:val>
                                        </p:tav>
                                        <p:tav tm="100000">
                                          <p:val>
                                            <p:strVal val="#ppt_h"/>
                                          </p:val>
                                        </p:tav>
                                      </p:tavLst>
                                    </p:anim>
                                    <p:anim calcmode="lin" valueType="num">
                                      <p:cBhvr>
                                        <p:cTn id="63" dur="1000" fill="hold"/>
                                        <p:tgtEl>
                                          <p:spTgt spid="21534"/>
                                        </p:tgtEl>
                                        <p:attrNameLst>
                                          <p:attrName>ppt_x</p:attrName>
                                        </p:attrNameLst>
                                      </p:cBhvr>
                                      <p:tavLst>
                                        <p:tav tm="0">
                                          <p:val>
                                            <p:fltVal val="0.5"/>
                                          </p:val>
                                        </p:tav>
                                        <p:tav tm="100000">
                                          <p:val>
                                            <p:strVal val="#ppt_x"/>
                                          </p:val>
                                        </p:tav>
                                      </p:tavLst>
                                    </p:anim>
                                    <p:anim calcmode="lin" valueType="num">
                                      <p:cBhvr>
                                        <p:cTn id="64" dur="1000" fill="hold"/>
                                        <p:tgtEl>
                                          <p:spTgt spid="21534"/>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1535"/>
                                        </p:tgtEl>
                                        <p:attrNameLst>
                                          <p:attrName>style.visibility</p:attrName>
                                        </p:attrNameLst>
                                      </p:cBhvr>
                                      <p:to>
                                        <p:strVal val="visible"/>
                                      </p:to>
                                    </p:set>
                                    <p:anim calcmode="lin" valueType="num">
                                      <p:cBhvr>
                                        <p:cTn id="67" dur="1000" fill="hold"/>
                                        <p:tgtEl>
                                          <p:spTgt spid="21535"/>
                                        </p:tgtEl>
                                        <p:attrNameLst>
                                          <p:attrName>ppt_w</p:attrName>
                                        </p:attrNameLst>
                                      </p:cBhvr>
                                      <p:tavLst>
                                        <p:tav tm="0">
                                          <p:val>
                                            <p:fltVal val="0"/>
                                          </p:val>
                                        </p:tav>
                                        <p:tav tm="100000">
                                          <p:val>
                                            <p:strVal val="#ppt_w"/>
                                          </p:val>
                                        </p:tav>
                                      </p:tavLst>
                                    </p:anim>
                                    <p:anim calcmode="lin" valueType="num">
                                      <p:cBhvr>
                                        <p:cTn id="68" dur="1000" fill="hold"/>
                                        <p:tgtEl>
                                          <p:spTgt spid="21535"/>
                                        </p:tgtEl>
                                        <p:attrNameLst>
                                          <p:attrName>ppt_h</p:attrName>
                                        </p:attrNameLst>
                                      </p:cBhvr>
                                      <p:tavLst>
                                        <p:tav tm="0">
                                          <p:val>
                                            <p:fltVal val="0"/>
                                          </p:val>
                                        </p:tav>
                                        <p:tav tm="100000">
                                          <p:val>
                                            <p:strVal val="#ppt_h"/>
                                          </p:val>
                                        </p:tav>
                                      </p:tavLst>
                                    </p:anim>
                                    <p:anim calcmode="lin" valueType="num">
                                      <p:cBhvr>
                                        <p:cTn id="69" dur="1000" fill="hold"/>
                                        <p:tgtEl>
                                          <p:spTgt spid="21535"/>
                                        </p:tgtEl>
                                        <p:attrNameLst>
                                          <p:attrName>ppt_x</p:attrName>
                                        </p:attrNameLst>
                                      </p:cBhvr>
                                      <p:tavLst>
                                        <p:tav tm="0">
                                          <p:val>
                                            <p:fltVal val="0.5"/>
                                          </p:val>
                                        </p:tav>
                                        <p:tav tm="100000">
                                          <p:val>
                                            <p:strVal val="#ppt_x"/>
                                          </p:val>
                                        </p:tav>
                                      </p:tavLst>
                                    </p:anim>
                                    <p:anim calcmode="lin" valueType="num">
                                      <p:cBhvr>
                                        <p:cTn id="70" dur="1000" fill="hold"/>
                                        <p:tgtEl>
                                          <p:spTgt spid="21535"/>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1500"/>
                                  </p:stCondLst>
                                  <p:childTnLst>
                                    <p:set>
                                      <p:cBhvr>
                                        <p:cTn id="72" dur="1" fill="hold">
                                          <p:stCondLst>
                                            <p:cond delay="0"/>
                                          </p:stCondLst>
                                        </p:cTn>
                                        <p:tgtEl>
                                          <p:spTgt spid="21537"/>
                                        </p:tgtEl>
                                        <p:attrNameLst>
                                          <p:attrName>style.visibility</p:attrName>
                                        </p:attrNameLst>
                                      </p:cBhvr>
                                      <p:to>
                                        <p:strVal val="visible"/>
                                      </p:to>
                                    </p:set>
                                    <p:anim calcmode="lin" valueType="num">
                                      <p:cBhvr>
                                        <p:cTn id="73" dur="1000" fill="hold"/>
                                        <p:tgtEl>
                                          <p:spTgt spid="21537"/>
                                        </p:tgtEl>
                                        <p:attrNameLst>
                                          <p:attrName>ppt_w</p:attrName>
                                        </p:attrNameLst>
                                      </p:cBhvr>
                                      <p:tavLst>
                                        <p:tav tm="0">
                                          <p:val>
                                            <p:fltVal val="0"/>
                                          </p:val>
                                        </p:tav>
                                        <p:tav tm="100000">
                                          <p:val>
                                            <p:strVal val="#ppt_w"/>
                                          </p:val>
                                        </p:tav>
                                      </p:tavLst>
                                    </p:anim>
                                    <p:anim calcmode="lin" valueType="num">
                                      <p:cBhvr>
                                        <p:cTn id="74" dur="1000" fill="hold"/>
                                        <p:tgtEl>
                                          <p:spTgt spid="21537"/>
                                        </p:tgtEl>
                                        <p:attrNameLst>
                                          <p:attrName>ppt_h</p:attrName>
                                        </p:attrNameLst>
                                      </p:cBhvr>
                                      <p:tavLst>
                                        <p:tav tm="0">
                                          <p:val>
                                            <p:fltVal val="0"/>
                                          </p:val>
                                        </p:tav>
                                        <p:tav tm="100000">
                                          <p:val>
                                            <p:strVal val="#ppt_h"/>
                                          </p:val>
                                        </p:tav>
                                      </p:tavLst>
                                    </p:anim>
                                    <p:anim calcmode="lin" valueType="num">
                                      <p:cBhvr>
                                        <p:cTn id="75" dur="1000" fill="hold"/>
                                        <p:tgtEl>
                                          <p:spTgt spid="21537"/>
                                        </p:tgtEl>
                                        <p:attrNameLst>
                                          <p:attrName>ppt_x</p:attrName>
                                        </p:attrNameLst>
                                      </p:cBhvr>
                                      <p:tavLst>
                                        <p:tav tm="0">
                                          <p:val>
                                            <p:fltVal val="0.5"/>
                                          </p:val>
                                        </p:tav>
                                        <p:tav tm="100000">
                                          <p:val>
                                            <p:strVal val="#ppt_x"/>
                                          </p:val>
                                        </p:tav>
                                      </p:tavLst>
                                    </p:anim>
                                    <p:anim calcmode="lin" valueType="num">
                                      <p:cBhvr>
                                        <p:cTn id="76" dur="1000" fill="hold"/>
                                        <p:tgtEl>
                                          <p:spTgt spid="2153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1538"/>
                                        </p:tgtEl>
                                        <p:attrNameLst>
                                          <p:attrName>style.visibility</p:attrName>
                                        </p:attrNameLst>
                                      </p:cBhvr>
                                      <p:to>
                                        <p:strVal val="visible"/>
                                      </p:to>
                                    </p:set>
                                    <p:anim calcmode="lin" valueType="num">
                                      <p:cBhvr>
                                        <p:cTn id="79" dur="1000" fill="hold"/>
                                        <p:tgtEl>
                                          <p:spTgt spid="21538"/>
                                        </p:tgtEl>
                                        <p:attrNameLst>
                                          <p:attrName>ppt_w</p:attrName>
                                        </p:attrNameLst>
                                      </p:cBhvr>
                                      <p:tavLst>
                                        <p:tav tm="0">
                                          <p:val>
                                            <p:fltVal val="0"/>
                                          </p:val>
                                        </p:tav>
                                        <p:tav tm="100000">
                                          <p:val>
                                            <p:strVal val="#ppt_w"/>
                                          </p:val>
                                        </p:tav>
                                      </p:tavLst>
                                    </p:anim>
                                    <p:anim calcmode="lin" valueType="num">
                                      <p:cBhvr>
                                        <p:cTn id="80" dur="1000" fill="hold"/>
                                        <p:tgtEl>
                                          <p:spTgt spid="21538"/>
                                        </p:tgtEl>
                                        <p:attrNameLst>
                                          <p:attrName>ppt_h</p:attrName>
                                        </p:attrNameLst>
                                      </p:cBhvr>
                                      <p:tavLst>
                                        <p:tav tm="0">
                                          <p:val>
                                            <p:fltVal val="0"/>
                                          </p:val>
                                        </p:tav>
                                        <p:tav tm="100000">
                                          <p:val>
                                            <p:strVal val="#ppt_h"/>
                                          </p:val>
                                        </p:tav>
                                      </p:tavLst>
                                    </p:anim>
                                    <p:anim calcmode="lin" valueType="num">
                                      <p:cBhvr>
                                        <p:cTn id="81" dur="1000" fill="hold"/>
                                        <p:tgtEl>
                                          <p:spTgt spid="21538"/>
                                        </p:tgtEl>
                                        <p:attrNameLst>
                                          <p:attrName>ppt_x</p:attrName>
                                        </p:attrNameLst>
                                      </p:cBhvr>
                                      <p:tavLst>
                                        <p:tav tm="0">
                                          <p:val>
                                            <p:fltVal val="0.5"/>
                                          </p:val>
                                        </p:tav>
                                        <p:tav tm="100000">
                                          <p:val>
                                            <p:strVal val="#ppt_x"/>
                                          </p:val>
                                        </p:tav>
                                      </p:tavLst>
                                    </p:anim>
                                    <p:anim calcmode="lin" valueType="num">
                                      <p:cBhvr>
                                        <p:cTn id="82" dur="1000" fill="hold"/>
                                        <p:tgtEl>
                                          <p:spTgt spid="2153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1539"/>
                                        </p:tgtEl>
                                        <p:attrNameLst>
                                          <p:attrName>style.visibility</p:attrName>
                                        </p:attrNameLst>
                                      </p:cBhvr>
                                      <p:to>
                                        <p:strVal val="visible"/>
                                      </p:to>
                                    </p:set>
                                    <p:anim calcmode="lin" valueType="num">
                                      <p:cBhvr>
                                        <p:cTn id="85" dur="1000" fill="hold"/>
                                        <p:tgtEl>
                                          <p:spTgt spid="21539"/>
                                        </p:tgtEl>
                                        <p:attrNameLst>
                                          <p:attrName>ppt_w</p:attrName>
                                        </p:attrNameLst>
                                      </p:cBhvr>
                                      <p:tavLst>
                                        <p:tav tm="0">
                                          <p:val>
                                            <p:fltVal val="0"/>
                                          </p:val>
                                        </p:tav>
                                        <p:tav tm="100000">
                                          <p:val>
                                            <p:strVal val="#ppt_w"/>
                                          </p:val>
                                        </p:tav>
                                      </p:tavLst>
                                    </p:anim>
                                    <p:anim calcmode="lin" valueType="num">
                                      <p:cBhvr>
                                        <p:cTn id="86" dur="1000" fill="hold"/>
                                        <p:tgtEl>
                                          <p:spTgt spid="21539"/>
                                        </p:tgtEl>
                                        <p:attrNameLst>
                                          <p:attrName>ppt_h</p:attrName>
                                        </p:attrNameLst>
                                      </p:cBhvr>
                                      <p:tavLst>
                                        <p:tav tm="0">
                                          <p:val>
                                            <p:fltVal val="0"/>
                                          </p:val>
                                        </p:tav>
                                        <p:tav tm="100000">
                                          <p:val>
                                            <p:strVal val="#ppt_h"/>
                                          </p:val>
                                        </p:tav>
                                      </p:tavLst>
                                    </p:anim>
                                    <p:anim calcmode="lin" valueType="num">
                                      <p:cBhvr>
                                        <p:cTn id="87" dur="1000" fill="hold"/>
                                        <p:tgtEl>
                                          <p:spTgt spid="21539"/>
                                        </p:tgtEl>
                                        <p:attrNameLst>
                                          <p:attrName>ppt_x</p:attrName>
                                        </p:attrNameLst>
                                      </p:cBhvr>
                                      <p:tavLst>
                                        <p:tav tm="0">
                                          <p:val>
                                            <p:fltVal val="0.5"/>
                                          </p:val>
                                        </p:tav>
                                        <p:tav tm="100000">
                                          <p:val>
                                            <p:strVal val="#ppt_x"/>
                                          </p:val>
                                        </p:tav>
                                      </p:tavLst>
                                    </p:anim>
                                    <p:anim calcmode="lin" valueType="num">
                                      <p:cBhvr>
                                        <p:cTn id="88" dur="1000" fill="hold"/>
                                        <p:tgtEl>
                                          <p:spTgt spid="2153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1541"/>
                                        </p:tgtEl>
                                        <p:attrNameLst>
                                          <p:attrName>style.visibility</p:attrName>
                                        </p:attrNameLst>
                                      </p:cBhvr>
                                      <p:to>
                                        <p:strVal val="visible"/>
                                      </p:to>
                                    </p:set>
                                    <p:anim calcmode="lin" valueType="num">
                                      <p:cBhvr>
                                        <p:cTn id="91" dur="1000" fill="hold"/>
                                        <p:tgtEl>
                                          <p:spTgt spid="21541"/>
                                        </p:tgtEl>
                                        <p:attrNameLst>
                                          <p:attrName>ppt_w</p:attrName>
                                        </p:attrNameLst>
                                      </p:cBhvr>
                                      <p:tavLst>
                                        <p:tav tm="0">
                                          <p:val>
                                            <p:fltVal val="0"/>
                                          </p:val>
                                        </p:tav>
                                        <p:tav tm="100000">
                                          <p:val>
                                            <p:strVal val="#ppt_w"/>
                                          </p:val>
                                        </p:tav>
                                      </p:tavLst>
                                    </p:anim>
                                    <p:anim calcmode="lin" valueType="num">
                                      <p:cBhvr>
                                        <p:cTn id="92" dur="1000" fill="hold"/>
                                        <p:tgtEl>
                                          <p:spTgt spid="21541"/>
                                        </p:tgtEl>
                                        <p:attrNameLst>
                                          <p:attrName>ppt_h</p:attrName>
                                        </p:attrNameLst>
                                      </p:cBhvr>
                                      <p:tavLst>
                                        <p:tav tm="0">
                                          <p:val>
                                            <p:fltVal val="0"/>
                                          </p:val>
                                        </p:tav>
                                        <p:tav tm="100000">
                                          <p:val>
                                            <p:strVal val="#ppt_h"/>
                                          </p:val>
                                        </p:tav>
                                      </p:tavLst>
                                    </p:anim>
                                    <p:anim calcmode="lin" valueType="num">
                                      <p:cBhvr>
                                        <p:cTn id="93" dur="1000" fill="hold"/>
                                        <p:tgtEl>
                                          <p:spTgt spid="21541"/>
                                        </p:tgtEl>
                                        <p:attrNameLst>
                                          <p:attrName>ppt_x</p:attrName>
                                        </p:attrNameLst>
                                      </p:cBhvr>
                                      <p:tavLst>
                                        <p:tav tm="0">
                                          <p:val>
                                            <p:fltVal val="0.5"/>
                                          </p:val>
                                        </p:tav>
                                        <p:tav tm="100000">
                                          <p:val>
                                            <p:strVal val="#ppt_x"/>
                                          </p:val>
                                        </p:tav>
                                      </p:tavLst>
                                    </p:anim>
                                    <p:anim calcmode="lin" valueType="num">
                                      <p:cBhvr>
                                        <p:cTn id="94" dur="1000" fill="hold"/>
                                        <p:tgtEl>
                                          <p:spTgt spid="21541"/>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21542"/>
                                        </p:tgtEl>
                                        <p:attrNameLst>
                                          <p:attrName>style.visibility</p:attrName>
                                        </p:attrNameLst>
                                      </p:cBhvr>
                                      <p:to>
                                        <p:strVal val="visible"/>
                                      </p:to>
                                    </p:set>
                                    <p:anim calcmode="lin" valueType="num">
                                      <p:cBhvr>
                                        <p:cTn id="97" dur="1000" fill="hold"/>
                                        <p:tgtEl>
                                          <p:spTgt spid="21542"/>
                                        </p:tgtEl>
                                        <p:attrNameLst>
                                          <p:attrName>ppt_w</p:attrName>
                                        </p:attrNameLst>
                                      </p:cBhvr>
                                      <p:tavLst>
                                        <p:tav tm="0">
                                          <p:val>
                                            <p:fltVal val="0"/>
                                          </p:val>
                                        </p:tav>
                                        <p:tav tm="100000">
                                          <p:val>
                                            <p:strVal val="#ppt_w"/>
                                          </p:val>
                                        </p:tav>
                                      </p:tavLst>
                                    </p:anim>
                                    <p:anim calcmode="lin" valueType="num">
                                      <p:cBhvr>
                                        <p:cTn id="98" dur="1000" fill="hold"/>
                                        <p:tgtEl>
                                          <p:spTgt spid="21542"/>
                                        </p:tgtEl>
                                        <p:attrNameLst>
                                          <p:attrName>ppt_h</p:attrName>
                                        </p:attrNameLst>
                                      </p:cBhvr>
                                      <p:tavLst>
                                        <p:tav tm="0">
                                          <p:val>
                                            <p:fltVal val="0"/>
                                          </p:val>
                                        </p:tav>
                                        <p:tav tm="100000">
                                          <p:val>
                                            <p:strVal val="#ppt_h"/>
                                          </p:val>
                                        </p:tav>
                                      </p:tavLst>
                                    </p:anim>
                                    <p:anim calcmode="lin" valueType="num">
                                      <p:cBhvr>
                                        <p:cTn id="99" dur="1000" fill="hold"/>
                                        <p:tgtEl>
                                          <p:spTgt spid="21542"/>
                                        </p:tgtEl>
                                        <p:attrNameLst>
                                          <p:attrName>ppt_x</p:attrName>
                                        </p:attrNameLst>
                                      </p:cBhvr>
                                      <p:tavLst>
                                        <p:tav tm="0">
                                          <p:val>
                                            <p:fltVal val="0.5"/>
                                          </p:val>
                                        </p:tav>
                                        <p:tav tm="100000">
                                          <p:val>
                                            <p:strVal val="#ppt_x"/>
                                          </p:val>
                                        </p:tav>
                                      </p:tavLst>
                                    </p:anim>
                                    <p:anim calcmode="lin" valueType="num">
                                      <p:cBhvr>
                                        <p:cTn id="100" dur="1000" fill="hold"/>
                                        <p:tgtEl>
                                          <p:spTgt spid="21542"/>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0"/>
                                  </p:stCondLst>
                                  <p:childTnLst>
                                    <p:set>
                                      <p:cBhvr>
                                        <p:cTn id="102" dur="1" fill="hold">
                                          <p:stCondLst>
                                            <p:cond delay="0"/>
                                          </p:stCondLst>
                                        </p:cTn>
                                        <p:tgtEl>
                                          <p:spTgt spid="21544"/>
                                        </p:tgtEl>
                                        <p:attrNameLst>
                                          <p:attrName>style.visibility</p:attrName>
                                        </p:attrNameLst>
                                      </p:cBhvr>
                                      <p:to>
                                        <p:strVal val="visible"/>
                                      </p:to>
                                    </p:set>
                                    <p:anim calcmode="lin" valueType="num">
                                      <p:cBhvr>
                                        <p:cTn id="103" dur="1000" fill="hold"/>
                                        <p:tgtEl>
                                          <p:spTgt spid="21544"/>
                                        </p:tgtEl>
                                        <p:attrNameLst>
                                          <p:attrName>ppt_w</p:attrName>
                                        </p:attrNameLst>
                                      </p:cBhvr>
                                      <p:tavLst>
                                        <p:tav tm="0">
                                          <p:val>
                                            <p:fltVal val="0"/>
                                          </p:val>
                                        </p:tav>
                                        <p:tav tm="100000">
                                          <p:val>
                                            <p:strVal val="#ppt_w"/>
                                          </p:val>
                                        </p:tav>
                                      </p:tavLst>
                                    </p:anim>
                                    <p:anim calcmode="lin" valueType="num">
                                      <p:cBhvr>
                                        <p:cTn id="104" dur="1000" fill="hold"/>
                                        <p:tgtEl>
                                          <p:spTgt spid="21544"/>
                                        </p:tgtEl>
                                        <p:attrNameLst>
                                          <p:attrName>ppt_h</p:attrName>
                                        </p:attrNameLst>
                                      </p:cBhvr>
                                      <p:tavLst>
                                        <p:tav tm="0">
                                          <p:val>
                                            <p:fltVal val="0"/>
                                          </p:val>
                                        </p:tav>
                                        <p:tav tm="100000">
                                          <p:val>
                                            <p:strVal val="#ppt_h"/>
                                          </p:val>
                                        </p:tav>
                                      </p:tavLst>
                                    </p:anim>
                                    <p:anim calcmode="lin" valueType="num">
                                      <p:cBhvr>
                                        <p:cTn id="105" dur="1000" fill="hold"/>
                                        <p:tgtEl>
                                          <p:spTgt spid="21544"/>
                                        </p:tgtEl>
                                        <p:attrNameLst>
                                          <p:attrName>ppt_x</p:attrName>
                                        </p:attrNameLst>
                                      </p:cBhvr>
                                      <p:tavLst>
                                        <p:tav tm="0">
                                          <p:val>
                                            <p:fltVal val="0.5"/>
                                          </p:val>
                                        </p:tav>
                                        <p:tav tm="100000">
                                          <p:val>
                                            <p:strVal val="#ppt_x"/>
                                          </p:val>
                                        </p:tav>
                                      </p:tavLst>
                                    </p:anim>
                                    <p:anim calcmode="lin" valueType="num">
                                      <p:cBhvr>
                                        <p:cTn id="106" dur="1000" fill="hold"/>
                                        <p:tgtEl>
                                          <p:spTgt spid="21544"/>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500"/>
                                  </p:stCondLst>
                                  <p:childTnLst>
                                    <p:set>
                                      <p:cBhvr>
                                        <p:cTn id="108" dur="1" fill="hold">
                                          <p:stCondLst>
                                            <p:cond delay="0"/>
                                          </p:stCondLst>
                                        </p:cTn>
                                        <p:tgtEl>
                                          <p:spTgt spid="21545"/>
                                        </p:tgtEl>
                                        <p:attrNameLst>
                                          <p:attrName>style.visibility</p:attrName>
                                        </p:attrNameLst>
                                      </p:cBhvr>
                                      <p:to>
                                        <p:strVal val="visible"/>
                                      </p:to>
                                    </p:set>
                                    <p:anim calcmode="lin" valueType="num">
                                      <p:cBhvr>
                                        <p:cTn id="109" dur="1000" fill="hold"/>
                                        <p:tgtEl>
                                          <p:spTgt spid="21545"/>
                                        </p:tgtEl>
                                        <p:attrNameLst>
                                          <p:attrName>ppt_w</p:attrName>
                                        </p:attrNameLst>
                                      </p:cBhvr>
                                      <p:tavLst>
                                        <p:tav tm="0">
                                          <p:val>
                                            <p:fltVal val="0"/>
                                          </p:val>
                                        </p:tav>
                                        <p:tav tm="100000">
                                          <p:val>
                                            <p:strVal val="#ppt_w"/>
                                          </p:val>
                                        </p:tav>
                                      </p:tavLst>
                                    </p:anim>
                                    <p:anim calcmode="lin" valueType="num">
                                      <p:cBhvr>
                                        <p:cTn id="110" dur="1000" fill="hold"/>
                                        <p:tgtEl>
                                          <p:spTgt spid="21545"/>
                                        </p:tgtEl>
                                        <p:attrNameLst>
                                          <p:attrName>ppt_h</p:attrName>
                                        </p:attrNameLst>
                                      </p:cBhvr>
                                      <p:tavLst>
                                        <p:tav tm="0">
                                          <p:val>
                                            <p:fltVal val="0"/>
                                          </p:val>
                                        </p:tav>
                                        <p:tav tm="100000">
                                          <p:val>
                                            <p:strVal val="#ppt_h"/>
                                          </p:val>
                                        </p:tav>
                                      </p:tavLst>
                                    </p:anim>
                                    <p:anim calcmode="lin" valueType="num">
                                      <p:cBhvr>
                                        <p:cTn id="111" dur="1000" fill="hold"/>
                                        <p:tgtEl>
                                          <p:spTgt spid="21545"/>
                                        </p:tgtEl>
                                        <p:attrNameLst>
                                          <p:attrName>ppt_x</p:attrName>
                                        </p:attrNameLst>
                                      </p:cBhvr>
                                      <p:tavLst>
                                        <p:tav tm="0">
                                          <p:val>
                                            <p:fltVal val="0.5"/>
                                          </p:val>
                                        </p:tav>
                                        <p:tav tm="100000">
                                          <p:val>
                                            <p:strVal val="#ppt_x"/>
                                          </p:val>
                                        </p:tav>
                                      </p:tavLst>
                                    </p:anim>
                                    <p:anim calcmode="lin" valueType="num">
                                      <p:cBhvr>
                                        <p:cTn id="112" dur="1000" fill="hold"/>
                                        <p:tgtEl>
                                          <p:spTgt spid="21545"/>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1500"/>
                                  </p:stCondLst>
                                  <p:childTnLst>
                                    <p:set>
                                      <p:cBhvr>
                                        <p:cTn id="114" dur="1" fill="hold">
                                          <p:stCondLst>
                                            <p:cond delay="0"/>
                                          </p:stCondLst>
                                        </p:cTn>
                                        <p:tgtEl>
                                          <p:spTgt spid="21547"/>
                                        </p:tgtEl>
                                        <p:attrNameLst>
                                          <p:attrName>style.visibility</p:attrName>
                                        </p:attrNameLst>
                                      </p:cBhvr>
                                      <p:to>
                                        <p:strVal val="visible"/>
                                      </p:to>
                                    </p:set>
                                    <p:anim calcmode="lin" valueType="num">
                                      <p:cBhvr>
                                        <p:cTn id="115" dur="1000" fill="hold"/>
                                        <p:tgtEl>
                                          <p:spTgt spid="21547"/>
                                        </p:tgtEl>
                                        <p:attrNameLst>
                                          <p:attrName>ppt_w</p:attrName>
                                        </p:attrNameLst>
                                      </p:cBhvr>
                                      <p:tavLst>
                                        <p:tav tm="0">
                                          <p:val>
                                            <p:fltVal val="0"/>
                                          </p:val>
                                        </p:tav>
                                        <p:tav tm="100000">
                                          <p:val>
                                            <p:strVal val="#ppt_w"/>
                                          </p:val>
                                        </p:tav>
                                      </p:tavLst>
                                    </p:anim>
                                    <p:anim calcmode="lin" valueType="num">
                                      <p:cBhvr>
                                        <p:cTn id="116" dur="1000" fill="hold"/>
                                        <p:tgtEl>
                                          <p:spTgt spid="21547"/>
                                        </p:tgtEl>
                                        <p:attrNameLst>
                                          <p:attrName>ppt_h</p:attrName>
                                        </p:attrNameLst>
                                      </p:cBhvr>
                                      <p:tavLst>
                                        <p:tav tm="0">
                                          <p:val>
                                            <p:fltVal val="0"/>
                                          </p:val>
                                        </p:tav>
                                        <p:tav tm="100000">
                                          <p:val>
                                            <p:strVal val="#ppt_h"/>
                                          </p:val>
                                        </p:tav>
                                      </p:tavLst>
                                    </p:anim>
                                    <p:anim calcmode="lin" valueType="num">
                                      <p:cBhvr>
                                        <p:cTn id="117" dur="1000" fill="hold"/>
                                        <p:tgtEl>
                                          <p:spTgt spid="21547"/>
                                        </p:tgtEl>
                                        <p:attrNameLst>
                                          <p:attrName>ppt_x</p:attrName>
                                        </p:attrNameLst>
                                      </p:cBhvr>
                                      <p:tavLst>
                                        <p:tav tm="0">
                                          <p:val>
                                            <p:fltVal val="0.5"/>
                                          </p:val>
                                        </p:tav>
                                        <p:tav tm="100000">
                                          <p:val>
                                            <p:strVal val="#ppt_x"/>
                                          </p:val>
                                        </p:tav>
                                      </p:tavLst>
                                    </p:anim>
                                    <p:anim calcmode="lin" valueType="num">
                                      <p:cBhvr>
                                        <p:cTn id="118" dur="1000" fill="hold"/>
                                        <p:tgtEl>
                                          <p:spTgt spid="21547"/>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28"/>
                                        </p:tgtEl>
                                        <p:attrNameLst>
                                          <p:attrName>style.visibility</p:attrName>
                                        </p:attrNameLst>
                                      </p:cBhvr>
                                      <p:to>
                                        <p:strVal val="visible"/>
                                      </p:to>
                                    </p:set>
                                    <p:anim calcmode="lin" valueType="num">
                                      <p:cBhvr>
                                        <p:cTn id="121" dur="75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28"/>
                                        </p:tgtEl>
                                        <p:attrNameLst>
                                          <p:attrName>ppt_y</p:attrName>
                                        </p:attrNameLst>
                                      </p:cBhvr>
                                      <p:tavLst>
                                        <p:tav tm="0">
                                          <p:val>
                                            <p:strVal val="#ppt_y"/>
                                          </p:val>
                                        </p:tav>
                                        <p:tav tm="100000">
                                          <p:val>
                                            <p:strVal val="#ppt_y"/>
                                          </p:val>
                                        </p:tav>
                                      </p:tavLst>
                                    </p:anim>
                                    <p:anim calcmode="lin" valueType="num">
                                      <p:cBhvr>
                                        <p:cTn id="123" dur="75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25" dur="75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387626" y="1376495"/>
            <a:ext cx="8756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7200" dirty="0" smtClean="0">
                <a:solidFill>
                  <a:srgbClr val="FF0000"/>
                </a:solidFill>
                <a:latin typeface="UTM Avo" pitchFamily="18" charset="0"/>
              </a:rPr>
              <a:t>LUYỆN ĐỌC</a:t>
            </a:r>
          </a:p>
        </p:txBody>
      </p:sp>
      <p:sp>
        <p:nvSpPr>
          <p:cNvPr id="2" name="Rectangle 1"/>
          <p:cNvSpPr/>
          <p:nvPr/>
        </p:nvSpPr>
        <p:spPr>
          <a:xfrm>
            <a:off x="705755" y="-172841"/>
            <a:ext cx="8337587" cy="738664"/>
          </a:xfrm>
          <a:prstGeom prst="rect">
            <a:avLst/>
          </a:prstGeom>
        </p:spPr>
        <p:txBody>
          <a:bodyPr wrap="square">
            <a:spAutoFit/>
          </a:bodyPr>
          <a:lstStyle/>
          <a:p>
            <a:pPr algn="ctr">
              <a:lnSpc>
                <a:spcPct val="150000"/>
              </a:lnSpc>
            </a:pPr>
            <a:r>
              <a:rPr lang="en-US" sz="2800" smtClean="0">
                <a:solidFill>
                  <a:srgbClr val="FF0000"/>
                </a:solidFill>
                <a:latin typeface="Times New Roman" pitchFamily="18" charset="0"/>
                <a:cs typeface="Times New Roman" pitchFamily="18" charset="0"/>
              </a:rPr>
              <a:t>Thứ hai  ngày 7  tháng 9  năm 2020</a:t>
            </a:r>
            <a:endParaRPr lang="en-US" sz="2800" dirty="0">
              <a:solidFill>
                <a:srgbClr val="FF0000"/>
              </a:solidFill>
              <a:latin typeface="Times New Roman" pitchFamily="18" charset="0"/>
              <a:cs typeface="Times New Roman" pitchFamily="18" charset="0"/>
            </a:endParaRPr>
          </a:p>
        </p:txBody>
      </p:sp>
      <p:sp>
        <p:nvSpPr>
          <p:cNvPr id="3" name="Rectangle 2"/>
          <p:cNvSpPr/>
          <p:nvPr/>
        </p:nvSpPr>
        <p:spPr>
          <a:xfrm>
            <a:off x="2075576" y="565823"/>
            <a:ext cx="5597943" cy="376834"/>
          </a:xfrm>
          <a:prstGeom prst="rect">
            <a:avLst/>
          </a:prstGeom>
        </p:spPr>
        <p:txBody>
          <a:bodyPr wrap="square">
            <a:spAutoFit/>
          </a:bodyPr>
          <a:lstStyle/>
          <a:p>
            <a:pPr algn="ctr">
              <a:lnSpc>
                <a:spcPct val="150000"/>
              </a:lnSpc>
            </a:pPr>
            <a:r>
              <a:rPr lang="en-US" sz="1400" b="1" u="sng" smtClean="0">
                <a:solidFill>
                  <a:srgbClr val="FF0000"/>
                </a:solidFill>
                <a:latin typeface="UTM Avo" pitchFamily="18" charset="0"/>
              </a:rPr>
              <a:t>TẬP ĐỌC – KỂ CHUYỆN </a:t>
            </a:r>
            <a:endParaRPr lang="en-US" sz="1400" b="1" u="sng" dirty="0">
              <a:solidFill>
                <a:srgbClr val="FF0000"/>
              </a:solidFill>
              <a:latin typeface="UTM Avo" pitchFamily="18" charset="0"/>
            </a:endParaRPr>
          </a:p>
        </p:txBody>
      </p:sp>
      <p:sp>
        <p:nvSpPr>
          <p:cNvPr id="4" name="Rectangle 3"/>
          <p:cNvSpPr/>
          <p:nvPr/>
        </p:nvSpPr>
        <p:spPr>
          <a:xfrm>
            <a:off x="1822774" y="754240"/>
            <a:ext cx="6103543" cy="830997"/>
          </a:xfrm>
          <a:prstGeom prst="rect">
            <a:avLst/>
          </a:prstGeom>
        </p:spPr>
        <p:txBody>
          <a:bodyPr wrap="square">
            <a:spAutoFit/>
          </a:bodyPr>
          <a:lstStyle/>
          <a:p>
            <a:pPr algn="ctr">
              <a:lnSpc>
                <a:spcPct val="150000"/>
              </a:lnSpc>
            </a:pPr>
            <a:r>
              <a:rPr lang="en-US" sz="3200">
                <a:solidFill>
                  <a:srgbClr val="FF0000"/>
                </a:solidFill>
                <a:latin typeface="Times New Roman" pitchFamily="18" charset="0"/>
                <a:cs typeface="Times New Roman" pitchFamily="18" charset="0"/>
              </a:rPr>
              <a:t>Cậu bé thông minh</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921756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0695" y="1966730"/>
            <a:ext cx="8839200" cy="8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b="0" dirty="0" smtClean="0">
                <a:solidFill>
                  <a:srgbClr val="0033CC"/>
                </a:solidFill>
                <a:latin typeface="UTM Avo" pitchFamily="18" charset="0"/>
              </a:rPr>
              <a:t>Đọc nối tiếp câu, ngắt, nghỉ câu dài</a:t>
            </a:r>
          </a:p>
        </p:txBody>
      </p:sp>
      <p:sp>
        <p:nvSpPr>
          <p:cNvPr id="2" name="Rectangle 1"/>
          <p:cNvSpPr/>
          <p:nvPr/>
        </p:nvSpPr>
        <p:spPr>
          <a:xfrm>
            <a:off x="1545676" y="73189"/>
            <a:ext cx="6347040" cy="661207"/>
          </a:xfrm>
          <a:prstGeom prst="rect">
            <a:avLst/>
          </a:prstGeom>
        </p:spPr>
        <p:txBody>
          <a:bodyPr wrap="square">
            <a:spAutoFit/>
          </a:bodyPr>
          <a:lstStyle/>
          <a:p>
            <a:pPr algn="ctr">
              <a:lnSpc>
                <a:spcPct val="150000"/>
              </a:lnSpc>
            </a:pPr>
            <a:r>
              <a:rPr lang="en-US" sz="2800" dirty="0" err="1">
                <a:solidFill>
                  <a:srgbClr val="FF0000"/>
                </a:solidFill>
                <a:latin typeface="Times New Roman" pitchFamily="18" charset="0"/>
                <a:cs typeface="Times New Roman" pitchFamily="18" charset="0"/>
              </a:rPr>
              <a:t>Thứ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ngày</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7  </a:t>
            </a:r>
            <a:r>
              <a:rPr lang="en-US" sz="2800" dirty="0" err="1">
                <a:solidFill>
                  <a:srgbClr val="FF0000"/>
                </a:solidFill>
                <a:latin typeface="Times New Roman" pitchFamily="18" charset="0"/>
                <a:cs typeface="Times New Roman" pitchFamily="18" charset="0"/>
              </a:rPr>
              <a:t>tháng</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9  </a:t>
            </a:r>
            <a:r>
              <a:rPr lang="en-US" sz="2800" dirty="0" err="1">
                <a:solidFill>
                  <a:srgbClr val="FF0000"/>
                </a:solidFill>
                <a:latin typeface="Times New Roman" pitchFamily="18" charset="0"/>
                <a:cs typeface="Times New Roman" pitchFamily="18" charset="0"/>
              </a:rPr>
              <a:t>năm</a:t>
            </a:r>
            <a:r>
              <a:rPr lang="en-US" sz="2800" dirty="0">
                <a:solidFill>
                  <a:srgbClr val="FF0000"/>
                </a:solidFill>
                <a:latin typeface="Times New Roman" pitchFamily="18" charset="0"/>
                <a:cs typeface="Times New Roman" pitchFamily="18" charset="0"/>
              </a:rPr>
              <a:t> 2020</a:t>
            </a:r>
          </a:p>
        </p:txBody>
      </p:sp>
      <p:sp>
        <p:nvSpPr>
          <p:cNvPr id="3" name="Rectangle 2"/>
          <p:cNvSpPr/>
          <p:nvPr/>
        </p:nvSpPr>
        <p:spPr>
          <a:xfrm>
            <a:off x="1031031" y="932576"/>
            <a:ext cx="7958864" cy="1200329"/>
          </a:xfrm>
          <a:prstGeom prst="rect">
            <a:avLst/>
          </a:prstGeom>
        </p:spPr>
        <p:txBody>
          <a:bodyPr wrap="square">
            <a:spAutoFit/>
          </a:bodyPr>
          <a:lstStyle/>
          <a:p>
            <a:pPr algn="ctr">
              <a:lnSpc>
                <a:spcPct val="150000"/>
              </a:lnSpc>
            </a:pPr>
            <a:r>
              <a:rPr lang="en-US" sz="4800">
                <a:solidFill>
                  <a:srgbClr val="FF0000"/>
                </a:solidFill>
                <a:latin typeface="Times New Roman" pitchFamily="18" charset="0"/>
                <a:cs typeface="Times New Roman" pitchFamily="18" charset="0"/>
              </a:rPr>
              <a:t>Cậu bé thông minh</a:t>
            </a:r>
            <a:endParaRPr lang="en-US" sz="4800" dirty="0">
              <a:solidFill>
                <a:srgbClr val="FF0000"/>
              </a:solidFill>
              <a:latin typeface="Times New Roman" pitchFamily="18" charset="0"/>
              <a:cs typeface="Times New Roman" pitchFamily="18" charset="0"/>
            </a:endParaRPr>
          </a:p>
        </p:txBody>
      </p:sp>
      <p:sp>
        <p:nvSpPr>
          <p:cNvPr id="6" name="Rectangle 5"/>
          <p:cNvSpPr/>
          <p:nvPr/>
        </p:nvSpPr>
        <p:spPr>
          <a:xfrm>
            <a:off x="832318" y="655577"/>
            <a:ext cx="8356289" cy="553998"/>
          </a:xfrm>
          <a:prstGeom prst="rect">
            <a:avLst/>
          </a:prstGeom>
        </p:spPr>
        <p:txBody>
          <a:bodyPr wrap="square">
            <a:spAutoFit/>
          </a:bodyPr>
          <a:lstStyle/>
          <a:p>
            <a:pPr algn="ctr">
              <a:lnSpc>
                <a:spcPct val="150000"/>
              </a:lnSpc>
            </a:pPr>
            <a:r>
              <a:rPr lang="en-US" sz="2000" b="1" u="sng">
                <a:solidFill>
                  <a:srgbClr val="FF0000"/>
                </a:solidFill>
                <a:latin typeface="Times New Roman" pitchFamily="18" charset="0"/>
                <a:cs typeface="Times New Roman" pitchFamily="18" charset="0"/>
              </a:rPr>
              <a:t>TẬP ĐỌC – KỂ CHUYỆN </a:t>
            </a:r>
            <a:endParaRPr lang="en-US" sz="2000" b="1"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7452764"/>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130056" y="225557"/>
            <a:ext cx="8839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just">
              <a:spcBef>
                <a:spcPct val="50000"/>
              </a:spcBef>
              <a:buClrTx/>
              <a:buSzTx/>
              <a:buFontTx/>
              <a:buNone/>
            </a:pPr>
            <a:r>
              <a:rPr lang="en-US" altLang="en-US" sz="4800" b="0" smtClean="0">
                <a:latin typeface="Times New Roman" pitchFamily="18" charset="0"/>
                <a:cs typeface="Times New Roman" pitchFamily="18" charset="0"/>
              </a:rPr>
              <a:t>Ngày xưa,</a:t>
            </a:r>
            <a:r>
              <a:rPr lang="en-US" altLang="en-US" sz="4800" b="0" smtClean="0">
                <a:solidFill>
                  <a:srgbClr val="FF0000"/>
                </a:solidFill>
                <a:latin typeface="Times New Roman" pitchFamily="18" charset="0"/>
                <a:cs typeface="Times New Roman" pitchFamily="18" charset="0"/>
              </a:rPr>
              <a:t>/</a:t>
            </a:r>
            <a:r>
              <a:rPr lang="en-US" altLang="en-US" sz="4800" b="0" smtClean="0">
                <a:latin typeface="Times New Roman" pitchFamily="18" charset="0"/>
                <a:cs typeface="Times New Roman" pitchFamily="18" charset="0"/>
              </a:rPr>
              <a:t>có một ông vua muốn tìm người tài ra giúp nước.</a:t>
            </a:r>
            <a:r>
              <a:rPr lang="en-US" altLang="en-US" sz="4800" b="0" smtClean="0">
                <a:solidFill>
                  <a:srgbClr val="FF0000"/>
                </a:solidFill>
                <a:latin typeface="Times New Roman" pitchFamily="18" charset="0"/>
                <a:cs typeface="Times New Roman" pitchFamily="18" charset="0"/>
              </a:rPr>
              <a:t>//</a:t>
            </a:r>
            <a:r>
              <a:rPr lang="en-US" altLang="en-US" sz="4800" b="0" smtClean="0">
                <a:latin typeface="Times New Roman" pitchFamily="18" charset="0"/>
                <a:cs typeface="Times New Roman" pitchFamily="18" charset="0"/>
              </a:rPr>
              <a:t> Vua hạ lệnh cho mỗi làng trong vùng nọ</a:t>
            </a:r>
            <a:r>
              <a:rPr lang="en-US" altLang="en-US" sz="4800" b="0" smtClean="0">
                <a:solidFill>
                  <a:srgbClr val="FF0000"/>
                </a:solidFill>
                <a:latin typeface="Times New Roman" pitchFamily="18" charset="0"/>
                <a:cs typeface="Times New Roman" pitchFamily="18" charset="0"/>
              </a:rPr>
              <a:t>/</a:t>
            </a:r>
            <a:r>
              <a:rPr lang="en-US" altLang="en-US" sz="4800" b="0" smtClean="0">
                <a:latin typeface="Times New Roman" pitchFamily="18" charset="0"/>
                <a:cs typeface="Times New Roman" pitchFamily="18" charset="0"/>
              </a:rPr>
              <a:t> nộp một con gà trống biết đẻ trứng,</a:t>
            </a:r>
            <a:r>
              <a:rPr lang="en-US" altLang="en-US" sz="4800" b="0" smtClean="0">
                <a:solidFill>
                  <a:srgbClr val="FF0000"/>
                </a:solidFill>
                <a:latin typeface="Times New Roman" pitchFamily="18" charset="0"/>
                <a:cs typeface="Times New Roman" pitchFamily="18" charset="0"/>
              </a:rPr>
              <a:t>/</a:t>
            </a:r>
            <a:r>
              <a:rPr lang="en-US" altLang="en-US" sz="4800" b="0" smtClean="0">
                <a:latin typeface="Times New Roman" pitchFamily="18" charset="0"/>
                <a:cs typeface="Times New Roman" pitchFamily="18" charset="0"/>
              </a:rPr>
              <a:t> nếu không có</a:t>
            </a:r>
            <a:r>
              <a:rPr lang="en-US" altLang="en-US" sz="4800" b="0" smtClean="0">
                <a:solidFill>
                  <a:srgbClr val="FF0000"/>
                </a:solidFill>
                <a:latin typeface="Times New Roman" pitchFamily="18" charset="0"/>
                <a:cs typeface="Times New Roman" pitchFamily="18" charset="0"/>
              </a:rPr>
              <a:t>/</a:t>
            </a:r>
            <a:r>
              <a:rPr lang="en-US" altLang="en-US" sz="4800" b="0" smtClean="0">
                <a:latin typeface="Times New Roman" pitchFamily="18" charset="0"/>
                <a:cs typeface="Times New Roman" pitchFamily="18" charset="0"/>
              </a:rPr>
              <a:t> thì cả làng phải chịu tội</a:t>
            </a:r>
            <a:r>
              <a:rPr lang="en-US" altLang="en-US" sz="4800" b="0" dirty="0" smtClean="0">
                <a:latin typeface="Times New Roman" pitchFamily="18" charset="0"/>
                <a:cs typeface="Times New Roman" pitchFamily="18" charset="0"/>
              </a:rPr>
              <a:t>.</a:t>
            </a:r>
            <a:r>
              <a:rPr lang="en-US" altLang="en-US" sz="4800" b="0" dirty="0" smtClean="0">
                <a:solidFill>
                  <a:srgbClr val="FF0000"/>
                </a:solidFill>
                <a:latin typeface="Times New Roman" pitchFamily="18" charset="0"/>
                <a:cs typeface="Times New Roman" pitchFamily="18" charset="0"/>
              </a:rPr>
              <a:t>//</a:t>
            </a:r>
            <a:r>
              <a:rPr lang="en-US" altLang="en-US" sz="4800" b="0" dirty="0" smtClean="0">
                <a:latin typeface="Times New Roman" pitchFamily="18" charset="0"/>
                <a:cs typeface="Times New Roman" pitchFamily="18" charset="0"/>
              </a:rPr>
              <a:t> </a:t>
            </a:r>
            <a:endParaRPr lang="en-US" altLang="en-US" sz="4800" b="0" i="1" dirty="0">
              <a:latin typeface="Times New Roman" pitchFamily="18" charset="0"/>
              <a:cs typeface="Times New Roman" pitchFamily="18" charset="0"/>
            </a:endParaRPr>
          </a:p>
        </p:txBody>
      </p:sp>
    </p:spTree>
    <p:extLst>
      <p:ext uri="{BB962C8B-B14F-4D97-AF65-F5344CB8AC3E}">
        <p14:creationId xmlns:p14="http://schemas.microsoft.com/office/powerpoint/2010/main" val="261253807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157162" y="1694577"/>
            <a:ext cx="8839200" cy="89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VnTime" pitchFamily="34" charset="0"/>
              </a:defRPr>
            </a:lvl1pPr>
            <a:lvl2pPr marL="742950" indent="-285750" eaLnBrk="0" hangingPunct="0">
              <a:defRPr sz="3200" b="1">
                <a:solidFill>
                  <a:schemeClr val="tx1"/>
                </a:solidFill>
                <a:latin typeface=".VnTime" pitchFamily="34" charset="0"/>
              </a:defRPr>
            </a:lvl2pPr>
            <a:lvl3pPr marL="1143000" indent="-228600" eaLnBrk="0" hangingPunct="0">
              <a:defRPr sz="3200" b="1">
                <a:solidFill>
                  <a:schemeClr val="tx1"/>
                </a:solidFill>
                <a:latin typeface=".VnTime" pitchFamily="34" charset="0"/>
              </a:defRPr>
            </a:lvl3pPr>
            <a:lvl4pPr marL="1600200" indent="-228600" eaLnBrk="0" hangingPunct="0">
              <a:defRPr sz="3200" b="1">
                <a:solidFill>
                  <a:schemeClr val="tx1"/>
                </a:solidFill>
                <a:latin typeface=".VnTime" pitchFamily="34" charset="0"/>
              </a:defRPr>
            </a:lvl4pPr>
            <a:lvl5pPr marL="2057400" indent="-228600" eaLnBrk="0" hangingPunct="0">
              <a:defRPr sz="3200" b="1">
                <a:solidFill>
                  <a:schemeClr val="tx1"/>
                </a:solidFill>
                <a:latin typeface=".VnTime" pitchFamily="34" charset="0"/>
              </a:defRPr>
            </a:lvl5pPr>
            <a:lvl6pPr marL="2514600" indent="-228600" eaLnBrk="0" fontAlgn="base" hangingPunct="0">
              <a:spcBef>
                <a:spcPct val="0"/>
              </a:spcBef>
              <a:spcAft>
                <a:spcPct val="0"/>
              </a:spcAft>
              <a:defRPr sz="3200" b="1">
                <a:solidFill>
                  <a:schemeClr val="tx1"/>
                </a:solidFill>
                <a:latin typeface=".VnTime" pitchFamily="34" charset="0"/>
              </a:defRPr>
            </a:lvl6pPr>
            <a:lvl7pPr marL="2971800" indent="-228600" eaLnBrk="0" fontAlgn="base" hangingPunct="0">
              <a:spcBef>
                <a:spcPct val="0"/>
              </a:spcBef>
              <a:spcAft>
                <a:spcPct val="0"/>
              </a:spcAft>
              <a:defRPr sz="3200" b="1">
                <a:solidFill>
                  <a:schemeClr val="tx1"/>
                </a:solidFill>
                <a:latin typeface=".VnTime" pitchFamily="34" charset="0"/>
              </a:defRPr>
            </a:lvl7pPr>
            <a:lvl8pPr marL="3429000" indent="-228600" eaLnBrk="0" fontAlgn="base" hangingPunct="0">
              <a:spcBef>
                <a:spcPct val="0"/>
              </a:spcBef>
              <a:spcAft>
                <a:spcPct val="0"/>
              </a:spcAft>
              <a:defRPr sz="3200" b="1">
                <a:solidFill>
                  <a:schemeClr val="tx1"/>
                </a:solidFill>
                <a:latin typeface=".VnTime" pitchFamily="34" charset="0"/>
              </a:defRPr>
            </a:lvl8pPr>
            <a:lvl9pPr marL="3886200" indent="-228600" eaLnBrk="0" fontAlgn="base" hangingPunct="0">
              <a:spcBef>
                <a:spcPct val="0"/>
              </a:spcBef>
              <a:spcAft>
                <a:spcPct val="0"/>
              </a:spcAft>
              <a:defRPr sz="3200" b="1">
                <a:solidFill>
                  <a:schemeClr val="tx1"/>
                </a:solidFill>
                <a:latin typeface=".VnTime" pitchFamily="34" charset="0"/>
              </a:defRPr>
            </a:lvl9pPr>
          </a:lstStyle>
          <a:p>
            <a:pPr algn="ctr" eaLnBrk="1" hangingPunct="1">
              <a:lnSpc>
                <a:spcPct val="150000"/>
              </a:lnSpc>
            </a:pPr>
            <a:r>
              <a:rPr lang="en-US" sz="4000" b="0" dirty="0" smtClean="0">
                <a:solidFill>
                  <a:srgbClr val="0033CC"/>
                </a:solidFill>
                <a:latin typeface="UTM Avo" pitchFamily="18" charset="0"/>
              </a:rPr>
              <a:t>Đọc nối tiếp đoạn – giải nghĩa từ</a:t>
            </a:r>
          </a:p>
        </p:txBody>
      </p:sp>
      <p:sp>
        <p:nvSpPr>
          <p:cNvPr id="2" name="Rectangle 1"/>
          <p:cNvSpPr/>
          <p:nvPr/>
        </p:nvSpPr>
        <p:spPr>
          <a:xfrm>
            <a:off x="430754" y="596785"/>
            <a:ext cx="8272961" cy="507831"/>
          </a:xfrm>
          <a:prstGeom prst="rect">
            <a:avLst/>
          </a:prstGeom>
        </p:spPr>
        <p:txBody>
          <a:bodyPr wrap="square">
            <a:spAutoFit/>
          </a:bodyPr>
          <a:lstStyle/>
          <a:p>
            <a:pPr algn="ctr">
              <a:lnSpc>
                <a:spcPct val="150000"/>
              </a:lnSpc>
            </a:pPr>
            <a:r>
              <a:rPr lang="en-US" sz="1800" b="1" u="sng">
                <a:solidFill>
                  <a:srgbClr val="FF0000"/>
                </a:solidFill>
                <a:latin typeface="UTM Avo" pitchFamily="18" charset="0"/>
              </a:rPr>
              <a:t>TẬP ĐỌC – KỂ CHUYỆN </a:t>
            </a:r>
            <a:endParaRPr lang="en-US" sz="1800" b="1" u="sng" dirty="0">
              <a:solidFill>
                <a:srgbClr val="FF0000"/>
              </a:solidFill>
              <a:latin typeface="UTM Avo" pitchFamily="18" charset="0"/>
            </a:endParaRPr>
          </a:p>
        </p:txBody>
      </p:sp>
      <p:sp>
        <p:nvSpPr>
          <p:cNvPr id="3" name="Rectangle 2"/>
          <p:cNvSpPr/>
          <p:nvPr/>
        </p:nvSpPr>
        <p:spPr>
          <a:xfrm>
            <a:off x="638624" y="966117"/>
            <a:ext cx="8276777" cy="1015663"/>
          </a:xfrm>
          <a:prstGeom prst="rect">
            <a:avLst/>
          </a:prstGeom>
        </p:spPr>
        <p:txBody>
          <a:bodyPr wrap="square">
            <a:spAutoFit/>
          </a:bodyPr>
          <a:lstStyle/>
          <a:p>
            <a:pPr algn="ctr">
              <a:lnSpc>
                <a:spcPct val="150000"/>
              </a:lnSpc>
            </a:pPr>
            <a:r>
              <a:rPr lang="en-US" sz="4000" b="1" smtClean="0">
                <a:solidFill>
                  <a:srgbClr val="FF0000"/>
                </a:solidFill>
                <a:latin typeface="Tahoma" pitchFamily="34" charset="0"/>
                <a:ea typeface="Tahoma" pitchFamily="34" charset="0"/>
                <a:cs typeface="Tahoma" pitchFamily="34" charset="0"/>
              </a:rPr>
              <a:t>Cậu bé thông minh </a:t>
            </a:r>
            <a:endParaRPr lang="en-US" sz="4000" b="1" dirty="0">
              <a:solidFill>
                <a:srgbClr val="FF0000"/>
              </a:solidFill>
              <a:latin typeface="Times New Roman" pitchFamily="18" charset="0"/>
              <a:ea typeface="Tahoma" pitchFamily="34" charset="0"/>
              <a:cs typeface="Times New Roman" pitchFamily="18" charset="0"/>
            </a:endParaRPr>
          </a:p>
        </p:txBody>
      </p:sp>
      <p:sp>
        <p:nvSpPr>
          <p:cNvPr id="6" name="Rectangle 5"/>
          <p:cNvSpPr/>
          <p:nvPr/>
        </p:nvSpPr>
        <p:spPr>
          <a:xfrm>
            <a:off x="638605" y="40409"/>
            <a:ext cx="8357757" cy="661207"/>
          </a:xfrm>
          <a:prstGeom prst="rect">
            <a:avLst/>
          </a:prstGeom>
        </p:spPr>
        <p:txBody>
          <a:bodyPr wrap="square">
            <a:spAutoFit/>
          </a:bodyPr>
          <a:lstStyle/>
          <a:p>
            <a:pPr algn="ctr">
              <a:lnSpc>
                <a:spcPct val="150000"/>
              </a:lnSpc>
            </a:pPr>
            <a:r>
              <a:rPr lang="en-US" sz="2800" b="1" dirty="0" err="1" smtClean="0">
                <a:solidFill>
                  <a:srgbClr val="FF0000"/>
                </a:solidFill>
                <a:latin typeface="Times New Roman" pitchFamily="18" charset="0"/>
                <a:cs typeface="Times New Roman" pitchFamily="18" charset="0"/>
              </a:rPr>
              <a:t>Thứ</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Hai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ngày</a:t>
            </a:r>
            <a:r>
              <a:rPr lang="en-US" sz="2800" b="1" dirty="0" smtClean="0">
                <a:solidFill>
                  <a:srgbClr val="FF0000"/>
                </a:solidFill>
                <a:latin typeface="Times New Roman" pitchFamily="18" charset="0"/>
                <a:cs typeface="Times New Roman" pitchFamily="18" charset="0"/>
              </a:rPr>
              <a:t>  7    </a:t>
            </a:r>
            <a:r>
              <a:rPr lang="en-US" sz="2800" b="1" dirty="0" err="1" smtClean="0">
                <a:solidFill>
                  <a:srgbClr val="FF0000"/>
                </a:solidFill>
                <a:latin typeface="Times New Roman" pitchFamily="18" charset="0"/>
                <a:cs typeface="Times New Roman" pitchFamily="18" charset="0"/>
              </a:rPr>
              <a:t>tháng</a:t>
            </a:r>
            <a:r>
              <a:rPr lang="en-US" sz="2800" b="1" dirty="0" smtClean="0">
                <a:solidFill>
                  <a:srgbClr val="FF0000"/>
                </a:solidFill>
                <a:latin typeface="Times New Roman" pitchFamily="18" charset="0"/>
                <a:cs typeface="Times New Roman" pitchFamily="18" charset="0"/>
              </a:rPr>
              <a:t>   9   </a:t>
            </a:r>
            <a:r>
              <a:rPr lang="en-US" sz="2800" b="1" dirty="0" err="1" smtClean="0">
                <a:solidFill>
                  <a:srgbClr val="FF0000"/>
                </a:solidFill>
                <a:latin typeface="Times New Roman" pitchFamily="18" charset="0"/>
                <a:cs typeface="Times New Roman" pitchFamily="18" charset="0"/>
              </a:rPr>
              <a:t>năm</a:t>
            </a:r>
            <a:r>
              <a:rPr lang="en-US" sz="2800" b="1" dirty="0" smtClean="0">
                <a:solidFill>
                  <a:srgbClr val="FF0000"/>
                </a:solidFill>
                <a:latin typeface="Times New Roman" pitchFamily="18" charset="0"/>
                <a:cs typeface="Times New Roman" pitchFamily="18" charset="0"/>
              </a:rPr>
              <a:t> 2020</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8247338"/>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5158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722936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340&quot;/&gt;&lt;/object&gt;&lt;object type=&quot;3&quot; unique_id=&quot;10004&quot;&gt;&lt;property id=&quot;20148&quot; value=&quot;5&quot;/&gt;&lt;property id=&quot;20300&quot; value=&quot;Slide 3&quot;/&gt;&lt;property id=&quot;20307&quot; value=&quot;348&quot;/&gt;&lt;/object&gt;&lt;object type=&quot;3&quot; unique_id=&quot;10005&quot;&gt;&lt;property id=&quot;20148&quot; value=&quot;5&quot;/&gt;&lt;property id=&quot;20300&quot; value=&quot;Slide 4&quot;/&gt;&lt;property id=&quot;20307&quot; value=&quot;292&quot;/&gt;&lt;/object&gt;&lt;object type=&quot;3&quot; unique_id=&quot;10006&quot;&gt;&lt;property id=&quot;20148&quot; value=&quot;5&quot;/&gt;&lt;property id=&quot;20300&quot; value=&quot;Slide 5&quot;/&gt;&lt;property id=&quot;20307&quot; value=&quot;347&quot;/&gt;&lt;/object&gt;&lt;object type=&quot;3&quot; unique_id=&quot;10007&quot;&gt;&lt;property id=&quot;20148&quot; value=&quot;5&quot;/&gt;&lt;property id=&quot;20300&quot; value=&quot;Slide 6&quot;/&gt;&lt;property id=&quot;20307&quot; value=&quot;394&quot;/&gt;&lt;/object&gt;&lt;object type=&quot;3&quot; unique_id=&quot;10008&quot;&gt;&lt;property id=&quot;20148&quot; value=&quot;5&quot;/&gt;&lt;property id=&quot;20300&quot; value=&quot;Slide 7&quot;/&gt;&lt;property id=&quot;20307&quot; value=&quot;307&quot;/&gt;&lt;/object&gt;&lt;object type=&quot;3&quot; unique_id=&quot;10010&quot;&gt;&lt;property id=&quot;20148&quot; value=&quot;5&quot;/&gt;&lt;property id=&quot;20300&quot; value=&quot;Slide 9&quot;/&gt;&lt;property id=&quot;20307&quot; value=&quot;393&quot;/&gt;&lt;/object&gt;&lt;object type=&quot;3&quot; unique_id=&quot;10011&quot;&gt;&lt;property id=&quot;20148&quot; value=&quot;5&quot;/&gt;&lt;property id=&quot;20300&quot; value=&quot;Slide 10&quot;/&gt;&lt;property id=&quot;20307&quot; value=&quot;309&quot;/&gt;&lt;/object&gt;&lt;object type=&quot;3&quot; unique_id=&quot;10013&quot;&gt;&lt;property id=&quot;20148&quot; value=&quot;5&quot;/&gt;&lt;property id=&quot;20300&quot; value=&quot;Slide 12&quot;/&gt;&lt;property id=&quot;20307&quot; value=&quot;395&quot;/&gt;&lt;/object&gt;&lt;object type=&quot;3&quot; unique_id=&quot;10014&quot;&gt;&lt;property id=&quot;20148&quot; value=&quot;5&quot;/&gt;&lt;property id=&quot;20300&quot; value=&quot;Slide 13&quot;/&gt;&lt;property id=&quot;20307&quot; value=&quot;273&quot;/&gt;&lt;/object&gt;&lt;object type=&quot;3&quot; unique_id=&quot;10015&quot;&gt;&lt;property id=&quot;20148&quot; value=&quot;5&quot;/&gt;&lt;property id=&quot;20300&quot; value=&quot;Slide 14&quot;/&gt;&lt;property id=&quot;20307&quot; value=&quot;302&quot;/&gt;&lt;/object&gt;&lt;object type=&quot;3&quot; unique_id=&quot;10016&quot;&gt;&lt;property id=&quot;20148&quot; value=&quot;5&quot;/&gt;&lt;property id=&quot;20300&quot; value=&quot;Slide 15&quot;/&gt;&lt;property id=&quot;20307&quot; value=&quot;357&quot;/&gt;&lt;/object&gt;&lt;object type=&quot;3&quot; unique_id=&quot;10017&quot;&gt;&lt;property id=&quot;20148&quot; value=&quot;5&quot;/&gt;&lt;property id=&quot;20300&quot; value=&quot;Slide 16&quot;/&gt;&lt;property id=&quot;20307&quot; value=&quot;311&quot;/&gt;&lt;/object&gt;&lt;object type=&quot;3&quot; unique_id=&quot;10018&quot;&gt;&lt;property id=&quot;20148&quot; value=&quot;5&quot;/&gt;&lt;property id=&quot;20300&quot; value=&quot;Slide 17&quot;/&gt;&lt;property id=&quot;20307&quot; value=&quot;355&quot;/&gt;&lt;/object&gt;&lt;object type=&quot;3&quot; unique_id=&quot;10019&quot;&gt;&lt;property id=&quot;20148&quot; value=&quot;5&quot;/&gt;&lt;property id=&quot;20300&quot; value=&quot;Slide 18&quot;/&gt;&lt;property id=&quot;20307&quot; value=&quot;354&quot;/&gt;&lt;/object&gt;&lt;object type=&quot;3&quot; unique_id=&quot;10020&quot;&gt;&lt;property id=&quot;20148&quot; value=&quot;5&quot;/&gt;&lt;property id=&quot;20300&quot; value=&quot;Slide 19&quot;/&gt;&lt;property id=&quot;20307&quot; value=&quot;358&quot;/&gt;&lt;/object&gt;&lt;object type=&quot;3&quot; unique_id=&quot;10021&quot;&gt;&lt;property id=&quot;20148&quot; value=&quot;5&quot;/&gt;&lt;property id=&quot;20300&quot; value=&quot;Slide 20&quot;/&gt;&lt;property id=&quot;20307&quot; value=&quot;313&quot;/&gt;&lt;/object&gt;&lt;object type=&quot;3&quot; unique_id=&quot;10022&quot;&gt;&lt;property id=&quot;20148&quot; value=&quot;5&quot;/&gt;&lt;property id=&quot;20300&quot; value=&quot;Slide 21&quot;/&gt;&lt;property id=&quot;20307&quot; value=&quot;366&quot;/&gt;&lt;/object&gt;&lt;object type=&quot;3&quot; unique_id=&quot;10023&quot;&gt;&lt;property id=&quot;20148&quot; value=&quot;5&quot;/&gt;&lt;property id=&quot;20300&quot; value=&quot;Slide 22&quot;/&gt;&lt;property id=&quot;20307&quot; value=&quot;406&quot;/&gt;&lt;/object&gt;&lt;object type=&quot;3&quot; unique_id=&quot;10024&quot;&gt;&lt;property id=&quot;20148&quot; value=&quot;5&quot;/&gt;&lt;property id=&quot;20300&quot; value=&quot;Slide 23&quot;/&gt;&lt;property id=&quot;20307&quot; value=&quot;399&quot;/&gt;&lt;/object&gt;&lt;object type=&quot;3&quot; unique_id=&quot;10025&quot;&gt;&lt;property id=&quot;20148&quot; value=&quot;5&quot;/&gt;&lt;property id=&quot;20300&quot; value=&quot;Slide 24&quot;/&gt;&lt;property id=&quot;20307&quot; value=&quot;398&quot;/&gt;&lt;/object&gt;&lt;object type=&quot;3&quot; unique_id=&quot;10026&quot;&gt;&lt;property id=&quot;20148&quot; value=&quot;5&quot;/&gt;&lt;property id=&quot;20300&quot; value=&quot;Slide 25&quot;/&gt;&lt;property id=&quot;20307&quot; value=&quot;400&quot;/&gt;&lt;/object&gt;&lt;object type=&quot;3&quot; unique_id=&quot;10027&quot;&gt;&lt;property id=&quot;20148&quot; value=&quot;5&quot;/&gt;&lt;property id=&quot;20300&quot; value=&quot;Slide 26&quot;/&gt;&lt;property id=&quot;20307&quot; value=&quot;403&quot;/&gt;&lt;/object&gt;&lt;object type=&quot;3&quot; unique_id=&quot;10028&quot;&gt;&lt;property id=&quot;20148&quot; value=&quot;5&quot;/&gt;&lt;property id=&quot;20300&quot; value=&quot;Slide 27&quot;/&gt;&lt;property id=&quot;20307&quot; value=&quot;407&quot;/&gt;&lt;/object&gt;&lt;object type=&quot;3&quot; unique_id=&quot;10029&quot;&gt;&lt;property id=&quot;20148&quot; value=&quot;5&quot;/&gt;&lt;property id=&quot;20300&quot; value=&quot;Slide 28&quot;/&gt;&lt;property id=&quot;20307&quot; value=&quot;364&quot;/&gt;&lt;/object&gt;&lt;object type=&quot;3&quot; unique_id=&quot;10032&quot;&gt;&lt;property id=&quot;20148&quot; value=&quot;5&quot;/&gt;&lt;property id=&quot;20300&quot; value=&quot;Slide 29&quot;/&gt;&lt;property id=&quot;20307&quot; value=&quot;367&quot;/&gt;&lt;/object&gt;&lt;object type=&quot;3&quot; unique_id=&quot;10033&quot;&gt;&lt;property id=&quot;20148&quot; value=&quot;5&quot;/&gt;&lt;property id=&quot;20300&quot; value=&quot;Slide 30&quot;/&gt;&lt;property id=&quot;20307&quot; value=&quot;359&quot;/&gt;&lt;/object&gt;&lt;object type=&quot;3&quot; unique_id=&quot;10034&quot;&gt;&lt;property id=&quot;20148&quot; value=&quot;5&quot;/&gt;&lt;property id=&quot;20300&quot; value=&quot;Slide 31&quot;/&gt;&lt;property id=&quot;20307&quot; value=&quot;375&quot;/&gt;&lt;/object&gt;&lt;object type=&quot;3&quot; unique_id=&quot;10035&quot;&gt;&lt;property id=&quot;20148&quot; value=&quot;5&quot;/&gt;&lt;property id=&quot;20300&quot; value=&quot;Slide 32&quot;/&gt;&lt;property id=&quot;20307&quot; value=&quot;381&quot;/&gt;&lt;/object&gt;&lt;object type=&quot;3&quot; unique_id=&quot;10037&quot;&gt;&lt;property id=&quot;20148&quot; value=&quot;5&quot;/&gt;&lt;property id=&quot;20300&quot; value=&quot;Slide 33&quot;/&gt;&lt;property id=&quot;20307&quot; value=&quot;376&quot;/&gt;&lt;/object&gt;&lt;object type=&quot;3&quot; unique_id=&quot;10038&quot;&gt;&lt;property id=&quot;20148&quot; value=&quot;5&quot;/&gt;&lt;property id=&quot;20300&quot; value=&quot;Slide 34&quot;/&gt;&lt;property id=&quot;20307&quot; value=&quot;378&quot;/&gt;&lt;/object&gt;&lt;object type=&quot;3&quot; unique_id=&quot;10040&quot;&gt;&lt;property id=&quot;20148&quot; value=&quot;5&quot;/&gt;&lt;property id=&quot;20300&quot; value=&quot;Slide 35&quot;/&gt;&lt;property id=&quot;20307&quot; value=&quot;404&quot;/&gt;&lt;/object&gt;&lt;object type=&quot;3&quot; unique_id=&quot;10041&quot;&gt;&lt;property id=&quot;20148&quot; value=&quot;5&quot;/&gt;&lt;property id=&quot;20300&quot; value=&quot;Slide 36&quot;/&gt;&lt;property id=&quot;20307&quot; value=&quot;380&quot;/&gt;&lt;/object&gt;&lt;object type=&quot;3&quot; unique_id=&quot;10043&quot;&gt;&lt;property id=&quot;20148&quot; value=&quot;5&quot;/&gt;&lt;property id=&quot;20300&quot; value=&quot;Slide 37&quot;/&gt;&lt;property id=&quot;20307&quot; value=&quot;408&quot;/&gt;&lt;/object&gt;&lt;object type=&quot;3&quot; unique_id=&quot;10044&quot;&gt;&lt;property id=&quot;20148&quot; value=&quot;5&quot;/&gt;&lt;property id=&quot;20300&quot; value=&quot;Slide 38&quot;/&gt;&lt;property id=&quot;20307&quot; value=&quot;405&quot;/&gt;&lt;/object&gt;&lt;object type=&quot;3&quot; unique_id=&quot;10045&quot;&gt;&lt;property id=&quot;20148&quot; value=&quot;5&quot;/&gt;&lt;property id=&quot;20300&quot; value=&quot;Slide 39&quot;/&gt;&lt;property id=&quot;20307&quot; value=&quot;289&quot;/&gt;&lt;/object&gt;&lt;object type=&quot;3&quot; unique_id=&quot;10046&quot;&gt;&lt;property id=&quot;20148&quot; value=&quot;5&quot;/&gt;&lt;property id=&quot;20300&quot; value=&quot;Slide 40&quot;/&gt;&lt;property id=&quot;20307&quot; value=&quot;328&quot;/&gt;&lt;/object&gt;&lt;object type=&quot;3&quot; unique_id=&quot;10047&quot;&gt;&lt;property id=&quot;20148&quot; value=&quot;5&quot;/&gt;&lt;property id=&quot;20300&quot; value=&quot;Slide 41&quot;/&gt;&lt;property id=&quot;20307&quot; value=&quot;288&quot;/&gt;&lt;/object&gt;&lt;object type=&quot;3&quot; unique_id=&quot;10491&quot;&gt;&lt;property id=&quot;20148&quot; value=&quot;5&quot;/&gt;&lt;property id=&quot;20300&quot; value=&quot;Slide 8&quot;/&gt;&lt;property id=&quot;20307&quot; value=&quot;410&quot;/&gt;&lt;/object&gt;&lt;object type=&quot;3&quot; unique_id=&quot;10492&quot;&gt;&lt;property id=&quot;20148&quot; value=&quot;5&quot;/&gt;&lt;property id=&quot;20300&quot; value=&quot;Slide 11&quot;/&gt;&lt;property id=&quot;20307&quot; value=&quot;409&quot;/&gt;&lt;/object&gt;&lt;object type=&quot;3&quot; unique_id=&quot;10629&quot;&gt;&lt;property id=&quot;20148&quot; value=&quot;5&quot;/&gt;&lt;property id=&quot;20300&quot; value=&quot;Slide 2&quot;/&gt;&lt;property id=&quot;20307&quot; value=&quot;411&quot;/&gt;&lt;/object&gt;&lt;/object&gt;&lt;object type=&quot;8&quot; unique_id=&quot;10098&quot;&gt;&lt;/object&gt;&lt;/object&gt;&lt;/database&gt;"/>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4972</TotalTime>
  <Words>620</Words>
  <Application>Microsoft Office PowerPoint</Application>
  <PresentationFormat>On-screen Show (16:9)</PresentationFormat>
  <Paragraphs>73</Paragraphs>
  <Slides>30</Slides>
  <Notes>21</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HL</cp:lastModifiedBy>
  <cp:revision>285</cp:revision>
  <dcterms:created xsi:type="dcterms:W3CDTF">2016-09-02T00:29:00Z</dcterms:created>
  <dcterms:modified xsi:type="dcterms:W3CDTF">2021-01-06T01:53:44Z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